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6CB5-11FD-804A-9A4A-00DFCA283F22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513F-D6D2-3E48-AB47-F6E4EDF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Permian_wdWtoE_42km_up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Permian_wdWtoE_42k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mian_wdWtoE_42km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173" y="648260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Permian_wdWtoE_42km_upd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558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38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2015-04-04T17:26:54Z</dcterms:created>
  <dcterms:modified xsi:type="dcterms:W3CDTF">2015-04-04T17:29:53Z</dcterms:modified>
</cp:coreProperties>
</file>