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5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4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9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3D2BD-1E2B-BF45-BEC5-82D4079D696A}" type="datetimeFigureOut">
              <a:rPr lang="en-US" smtClean="0"/>
              <a:t>4/11/13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8CE8-40AB-2A47-9057-44FF07FD2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5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Haynesv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7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Tx_La_Haynesvil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_La_Haynesville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0319" y="670364"/>
            <a:ext cx="180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Haynesville Shale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1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Macintosh PowerPoint</Application>
  <PresentationFormat>On-screen Show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2013-04-11T18:40:39Z</dcterms:created>
  <dcterms:modified xsi:type="dcterms:W3CDTF">2013-04-11T18:47:28Z</dcterms:modified>
</cp:coreProperties>
</file>