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5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5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9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6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6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3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133A5-5742-E34B-AC55-EFB2837E3EAE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9C3A-34FB-DC49-ACD3-73C7109A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L_Utah_wd_S_SW_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2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_UT_Utah_wd_S_SW_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3084" y="1336210"/>
            <a:ext cx="2740880" cy="3785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Following the spiral descent at</a:t>
            </a:r>
          </a:p>
          <a:p>
            <a:r>
              <a:rPr lang="en-US" sz="1200" dirty="0" smtClean="0"/>
              <a:t>Pt. 5, Pelican Lake, and the N to S 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rossing of the basin, the current plan </a:t>
            </a:r>
          </a:p>
          <a:p>
            <a:r>
              <a:rPr lang="en-US" sz="1200" dirty="0" smtClean="0"/>
              <a:t>Calls for flying the perimeter of the basin </a:t>
            </a:r>
          </a:p>
          <a:p>
            <a:r>
              <a:rPr lang="en-US" sz="1200" dirty="0" smtClean="0"/>
              <a:t>Pt7 – Pt8 – Pt6 – Pt9 – Pt10 – Pt7.</a:t>
            </a:r>
          </a:p>
          <a:p>
            <a:r>
              <a:rPr lang="en-US" sz="1200" dirty="0" smtClean="0"/>
              <a:t>Depending on the </a:t>
            </a:r>
            <a:r>
              <a:rPr lang="en-US" sz="1200" dirty="0" err="1" smtClean="0"/>
              <a:t>wsp</a:t>
            </a:r>
            <a:r>
              <a:rPr lang="en-US" sz="1200" dirty="0" smtClean="0"/>
              <a:t>, methane, ethane </a:t>
            </a:r>
          </a:p>
          <a:p>
            <a:r>
              <a:rPr lang="en-US" sz="1200" dirty="0" smtClean="0"/>
              <a:t>Peak, as well as the </a:t>
            </a:r>
            <a:r>
              <a:rPr lang="en-US" sz="1200" dirty="0" err="1" smtClean="0"/>
              <a:t>Noy</a:t>
            </a:r>
            <a:r>
              <a:rPr lang="en-US" sz="1200" dirty="0" smtClean="0"/>
              <a:t>, SO2 , CO2 peak</a:t>
            </a:r>
          </a:p>
          <a:p>
            <a:r>
              <a:rPr lang="en-US" sz="1200" dirty="0" smtClean="0"/>
              <a:t>from the Bonanza PP, should indicate</a:t>
            </a:r>
          </a:p>
          <a:p>
            <a:r>
              <a:rPr lang="en-US" sz="1200" dirty="0" smtClean="0"/>
              <a:t>The prevailing </a:t>
            </a:r>
            <a:r>
              <a:rPr lang="en-US" sz="1200" dirty="0" err="1" smtClean="0"/>
              <a:t>wdr</a:t>
            </a:r>
            <a:r>
              <a:rPr lang="en-US" sz="1200" dirty="0" smtClean="0"/>
              <a:t> up to this point.</a:t>
            </a:r>
          </a:p>
          <a:p>
            <a:endParaRPr lang="en-US" sz="1200" dirty="0"/>
          </a:p>
          <a:p>
            <a:r>
              <a:rPr lang="en-US" sz="1200" dirty="0" smtClean="0"/>
              <a:t>If CH4, C2H6 peaks are apparent,</a:t>
            </a:r>
          </a:p>
          <a:p>
            <a:r>
              <a:rPr lang="en-US" sz="1200" dirty="0" smtClean="0"/>
              <a:t>An option is to repeat downwind </a:t>
            </a:r>
          </a:p>
          <a:p>
            <a:r>
              <a:rPr lang="en-US" sz="1200" dirty="0" smtClean="0"/>
              <a:t>Sections at 1-2 additional alts</a:t>
            </a:r>
          </a:p>
          <a:p>
            <a:r>
              <a:rPr lang="en-US" sz="1200" dirty="0" smtClean="0"/>
              <a:t>(mass balance),</a:t>
            </a:r>
          </a:p>
          <a:p>
            <a:r>
              <a:rPr lang="en-US" sz="1200" dirty="0" smtClean="0"/>
              <a:t>If </a:t>
            </a:r>
            <a:r>
              <a:rPr lang="en-US" sz="1200" dirty="0" err="1" smtClean="0"/>
              <a:t>wsp</a:t>
            </a:r>
            <a:r>
              <a:rPr lang="en-US" sz="1200" dirty="0" smtClean="0"/>
              <a:t> has been too low and no clear</a:t>
            </a:r>
          </a:p>
          <a:p>
            <a:r>
              <a:rPr lang="en-US" sz="1200" dirty="0" smtClean="0"/>
              <a:t>enhancements are seen “</a:t>
            </a:r>
            <a:r>
              <a:rPr lang="en-US" sz="1200" dirty="0" err="1" smtClean="0"/>
              <a:t>dwnwnd</a:t>
            </a:r>
            <a:r>
              <a:rPr lang="en-US" sz="1200" dirty="0" smtClean="0"/>
              <a:t>”</a:t>
            </a:r>
          </a:p>
          <a:p>
            <a:r>
              <a:rPr lang="en-US" sz="1200" dirty="0" smtClean="0"/>
              <a:t>Flux legs across the gas and/or the oil</a:t>
            </a:r>
          </a:p>
          <a:p>
            <a:r>
              <a:rPr lang="en-US" sz="1200" dirty="0" smtClean="0"/>
              <a:t>Basins along Pt91 – Pt92 – Pt93 – Pt94 – </a:t>
            </a:r>
          </a:p>
          <a:p>
            <a:r>
              <a:rPr lang="en-US" sz="1200" dirty="0" smtClean="0"/>
              <a:t>Pt5 – pt96 – Pt91 at multiple alts</a:t>
            </a:r>
          </a:p>
          <a:p>
            <a:r>
              <a:rPr lang="en-US" sz="1200" dirty="0"/>
              <a:t>a</a:t>
            </a:r>
            <a:r>
              <a:rPr lang="en-US" sz="1200" smtClean="0"/>
              <a:t>re an option.</a:t>
            </a:r>
          </a:p>
        </p:txBody>
      </p:sp>
    </p:spTree>
    <p:extLst>
      <p:ext uri="{BB962C8B-B14F-4D97-AF65-F5344CB8AC3E}">
        <p14:creationId xmlns:p14="http://schemas.microsoft.com/office/powerpoint/2010/main" val="210334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Utah_wd_S_SW_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5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ah_wd_S_SW_W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-357213"/>
            <a:ext cx="9966124" cy="7701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883" y="357205"/>
            <a:ext cx="1605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Utah_wd_S_SW_W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3796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24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154</Words>
  <Application>Microsoft Macintosh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3</cp:revision>
  <dcterms:created xsi:type="dcterms:W3CDTF">2015-03-25T23:27:34Z</dcterms:created>
  <dcterms:modified xsi:type="dcterms:W3CDTF">2015-03-26T01:43:33Z</dcterms:modified>
</cp:coreProperties>
</file>