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8534-E51B-7D4B-8F51-00AE4F157F8C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CE94-7DBD-4641-8655-12DC453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DEN_TX_OK_Cushing_wdN-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d_DEN_TX_OK_Cushing_wdN-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tit_DEN_TX_OK_Cushing_wdN-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_TX_DEN_TX_OK_Cushing_wdN-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pic>
        <p:nvPicPr>
          <p:cNvPr id="6" name="Picture 5" descr="map_Cush_DEN_TX_OK_Cushing_wdN-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21" y="1812511"/>
            <a:ext cx="4177505" cy="3228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7688" y="232122"/>
            <a:ext cx="242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DEN_TX_OK_Cushing_wdN</a:t>
            </a:r>
            <a:r>
              <a:rPr lang="en-US" sz="1400" dirty="0"/>
              <a:t>-NE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34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501" y="326918"/>
            <a:ext cx="242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DEN_TX_OK_Cushing_wdN</a:t>
            </a:r>
            <a:r>
              <a:rPr lang="en-US" sz="1400" dirty="0"/>
              <a:t>-NE</a:t>
            </a:r>
            <a:endParaRPr lang="en-US" sz="1400" dirty="0"/>
          </a:p>
        </p:txBody>
      </p:sp>
      <p:pic>
        <p:nvPicPr>
          <p:cNvPr id="5" name="Picture 4" descr="DEN_TX_OK_Cushing_wdN-NE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4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7</cp:revision>
  <cp:lastPrinted>2015-04-18T22:15:48Z</cp:lastPrinted>
  <dcterms:created xsi:type="dcterms:W3CDTF">2015-04-18T20:46:48Z</dcterms:created>
  <dcterms:modified xsi:type="dcterms:W3CDTF">2015-04-20T03:30:00Z</dcterms:modified>
</cp:coreProperties>
</file>