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4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A865-5B3B-3D4A-B426-28B65DFBA6A4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F486-B270-9D45-AC4C-D7EABF61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StLouis_plus_StoN_ThHi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2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1_StLouis_plus_StoN_ThHi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StLouis_plus_StoN_ThHi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Louis_plus_StoN_ThHill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2013-07-03T17:41:03Z</dcterms:created>
  <dcterms:modified xsi:type="dcterms:W3CDTF">2013-07-03T17:45:30Z</dcterms:modified>
</cp:coreProperties>
</file>