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2115-357A-D042-A251-C12EA26E418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C2D9-791F-D84C-912E-B157E401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8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2115-357A-D042-A251-C12EA26E418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C2D9-791F-D84C-912E-B157E401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2115-357A-D042-A251-C12EA26E418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C2D9-791F-D84C-912E-B157E401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8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2115-357A-D042-A251-C12EA26E418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C2D9-791F-D84C-912E-B157E401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2115-357A-D042-A251-C12EA26E418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C2D9-791F-D84C-912E-B157E401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4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2115-357A-D042-A251-C12EA26E418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C2D9-791F-D84C-912E-B157E401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2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2115-357A-D042-A251-C12EA26E418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C2D9-791F-D84C-912E-B157E401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2115-357A-D042-A251-C12EA26E418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C2D9-791F-D84C-912E-B157E401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9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2115-357A-D042-A251-C12EA26E418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C2D9-791F-D84C-912E-B157E401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5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2115-357A-D042-A251-C12EA26E418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C2D9-791F-D84C-912E-B157E401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5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2115-357A-D042-A251-C12EA26E418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C2D9-791F-D84C-912E-B157E401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3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C2115-357A-D042-A251-C12EA26E418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EC2D9-791F-D84C-912E-B157E401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5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1_GA_Atlanta_NtoS_Dt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2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tit_Ga_Atlanta_NtoS_Dt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30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_Atlanta_PP_NtoS_DtoNight.x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0216" y="661989"/>
            <a:ext cx="2574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GA_Atlanta_PP_NtoS_Day_into_Night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2183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NOAA/ESRL/CSD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Trainer</dc:creator>
  <cp:lastModifiedBy>Michael Trainer</cp:lastModifiedBy>
  <cp:revision>1</cp:revision>
  <dcterms:created xsi:type="dcterms:W3CDTF">2013-06-17T21:15:07Z</dcterms:created>
  <dcterms:modified xsi:type="dcterms:W3CDTF">2013-06-17T21:22:16Z</dcterms:modified>
</cp:coreProperties>
</file>