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9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C8AA-4B4A-734C-AE33-BEA9564B1519}" type="datetimeFigureOut">
              <a:rPr lang="en-US" smtClean="0"/>
              <a:t>7/2/13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0576-0DA9-014C-902C-F9881797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AR_MO_Power_Plants_LowAp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AR_MO_Power_Plants_LowAp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_MO_Power_Plants_LowAppr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580" y="-1782027"/>
            <a:ext cx="7768243" cy="10052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5733" y="728133"/>
            <a:ext cx="2239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AR_MO_Power_Plants_LowAppr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194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2013-07-02T20:06:13Z</dcterms:created>
  <dcterms:modified xsi:type="dcterms:W3CDTF">2013-07-02T20:10:59Z</dcterms:modified>
</cp:coreProperties>
</file>