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media/image17.png" ContentType="image/png"/>
  <Override PartName="/ppt/media/image16.png" ContentType="image/png"/>
  <Override PartName="/ppt/media/image15.png" ContentType="image/png"/>
  <Override PartName="/ppt/media/image14.png" ContentType="image/png"/>
  <Override PartName="/ppt/media/image13.png" ContentType="image/png"/>
  <Override PartName="/ppt/media/image12.png" ContentType="image/png"/>
  <Override PartName="/ppt/media/image10.png" ContentType="image/png"/>
  <Override PartName="/ppt/media/image9.png" ContentType="image/png"/>
  <Override PartName="/ppt/media/image8.png" ContentType="image/png"/>
  <Override PartName="/ppt/media/image7.png" ContentType="image/png"/>
  <Override PartName="/ppt/media/image11.png" ContentType="image/png"/>
  <Override PartName="/ppt/media/image6.png" ContentType="image/png"/>
  <Override PartName="/ppt/media/image5.png" ContentType="image/png"/>
  <Override PartName="/ppt/media/image4.png" ContentType="image/png"/>
  <Override PartName="/ppt/media/image3.wmf" ContentType="image/x-wmf"/>
  <Override PartName="/ppt/media/image2.wmf" ContentType="image/x-wmf"/>
  <Override PartName="/ppt/media/image1.wmf" ContentType="image/x-wmf"/>
  <Override PartName="/ppt/slides/_rels/slide21.xml.rels" ContentType="application/vnd.openxmlformats-package.relationships+xml"/>
  <Override PartName="/ppt/slides/_rels/slide20.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9.xml.rels" ContentType="application/vnd.openxmlformats-package.relationships+xml"/>
  <Override PartName="/ppt/slides/_rels/slide12.xml.rels" ContentType="application/vnd.openxmlformats-package.relationships+xml"/>
  <Override PartName="/ppt/slides/_rels/slide18.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1.xml" ContentType="application/vnd.openxmlformats-officedocument.presentationml.slide+xml"/>
  <Override PartName="/ppt/slides/slide7.xml" ContentType="application/vnd.openxmlformats-officedocument.presentationml.slide+xml"/>
  <Override PartName="/ppt/slides/slide2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_rels/slideLayout24.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6.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17.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1.xml" ContentType="application/vnd.openxmlformats-officedocument.presentationml.slideLayout+xml"/>
  <Override PartName="/ppt/slideLayouts/slideLayout18.xml" ContentType="application/vnd.openxmlformats-officedocument.presentationml.slideLayout+xml"/>
  <Override PartName="/ppt/slideLayouts/slideLayout9.xml" ContentType="application/vnd.openxmlformats-officedocument.presentationml.slideLayout+xml"/>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Lst>
  <p:sldSz cx="10080625" cy="7559675"/>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720000" y="300960"/>
            <a:ext cx="8855640" cy="1262520"/>
          </a:xfrm>
          <a:prstGeom prst="rect">
            <a:avLst/>
          </a:prstGeom>
        </p:spPr>
        <p:txBody>
          <a:bodyPr lIns="0" rIns="0" tIns="0" bIns="0" anchor="ctr"/>
          <a:p>
            <a:endParaRPr b="1" lang="en-GB" sz="4400" spc="-1" strike="noStrike">
              <a:solidFill>
                <a:srgbClr val="333333"/>
              </a:solidFill>
              <a:latin typeface="Open Sans"/>
            </a:endParaRPr>
          </a:p>
        </p:txBody>
      </p:sp>
      <p:sp>
        <p:nvSpPr>
          <p:cNvPr id="28" name="PlaceHolder 2"/>
          <p:cNvSpPr>
            <a:spLocks noGrp="1"/>
          </p:cNvSpPr>
          <p:nvPr>
            <p:ph type="body"/>
          </p:nvPr>
        </p:nvSpPr>
        <p:spPr>
          <a:xfrm>
            <a:off x="720000" y="2160000"/>
            <a:ext cx="8640000" cy="2091240"/>
          </a:xfrm>
          <a:prstGeom prst="rect">
            <a:avLst/>
          </a:prstGeom>
        </p:spPr>
        <p:txBody>
          <a:bodyPr lIns="0" rIns="0" tIns="0" bIns="0"/>
          <a:p>
            <a:endParaRPr b="0" lang="en-GB" sz="2800" spc="-1" strike="noStrike">
              <a:solidFill>
                <a:srgbClr val="333333"/>
              </a:solidFill>
              <a:latin typeface="Open Sans"/>
            </a:endParaRPr>
          </a:p>
        </p:txBody>
      </p:sp>
      <p:sp>
        <p:nvSpPr>
          <p:cNvPr id="29" name="PlaceHolder 3"/>
          <p:cNvSpPr>
            <a:spLocks noGrp="1"/>
          </p:cNvSpPr>
          <p:nvPr>
            <p:ph type="body"/>
          </p:nvPr>
        </p:nvSpPr>
        <p:spPr>
          <a:xfrm>
            <a:off x="720000" y="4450320"/>
            <a:ext cx="8640000" cy="2091240"/>
          </a:xfrm>
          <a:prstGeom prst="rect">
            <a:avLst/>
          </a:prstGeom>
        </p:spPr>
        <p:txBody>
          <a:bodyPr lIns="0" rIns="0" tIns="0" bIns="0"/>
          <a:p>
            <a:endParaRPr b="0" lang="en-GB" sz="2800" spc="-1" strike="noStrike">
              <a:solidFill>
                <a:srgbClr val="333333"/>
              </a:solidFill>
              <a:latin typeface="Open Sans"/>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720000" y="300960"/>
            <a:ext cx="8855640" cy="1262520"/>
          </a:xfrm>
          <a:prstGeom prst="rect">
            <a:avLst/>
          </a:prstGeom>
        </p:spPr>
        <p:txBody>
          <a:bodyPr lIns="0" rIns="0" tIns="0" bIns="0" anchor="ctr"/>
          <a:p>
            <a:endParaRPr b="1" lang="en-GB" sz="4400" spc="-1" strike="noStrike">
              <a:solidFill>
                <a:srgbClr val="333333"/>
              </a:solidFill>
              <a:latin typeface="Open Sans"/>
            </a:endParaRPr>
          </a:p>
        </p:txBody>
      </p:sp>
      <p:sp>
        <p:nvSpPr>
          <p:cNvPr id="31" name="PlaceHolder 2"/>
          <p:cNvSpPr>
            <a:spLocks noGrp="1"/>
          </p:cNvSpPr>
          <p:nvPr>
            <p:ph type="body"/>
          </p:nvPr>
        </p:nvSpPr>
        <p:spPr>
          <a:xfrm>
            <a:off x="720000" y="2160000"/>
            <a:ext cx="4215960" cy="2091240"/>
          </a:xfrm>
          <a:prstGeom prst="rect">
            <a:avLst/>
          </a:prstGeom>
        </p:spPr>
        <p:txBody>
          <a:bodyPr lIns="0" rIns="0" tIns="0" bIns="0"/>
          <a:p>
            <a:endParaRPr b="0" lang="en-GB" sz="2800" spc="-1" strike="noStrike">
              <a:solidFill>
                <a:srgbClr val="333333"/>
              </a:solidFill>
              <a:latin typeface="Open Sans"/>
            </a:endParaRPr>
          </a:p>
        </p:txBody>
      </p:sp>
      <p:sp>
        <p:nvSpPr>
          <p:cNvPr id="32" name="PlaceHolder 3"/>
          <p:cNvSpPr>
            <a:spLocks noGrp="1"/>
          </p:cNvSpPr>
          <p:nvPr>
            <p:ph type="body"/>
          </p:nvPr>
        </p:nvSpPr>
        <p:spPr>
          <a:xfrm>
            <a:off x="5147280" y="2160000"/>
            <a:ext cx="4215960" cy="2091240"/>
          </a:xfrm>
          <a:prstGeom prst="rect">
            <a:avLst/>
          </a:prstGeom>
        </p:spPr>
        <p:txBody>
          <a:bodyPr lIns="0" rIns="0" tIns="0" bIns="0"/>
          <a:p>
            <a:endParaRPr b="0" lang="en-GB" sz="2800" spc="-1" strike="noStrike">
              <a:solidFill>
                <a:srgbClr val="333333"/>
              </a:solidFill>
              <a:latin typeface="Open Sans"/>
            </a:endParaRPr>
          </a:p>
        </p:txBody>
      </p:sp>
      <p:sp>
        <p:nvSpPr>
          <p:cNvPr id="33" name="PlaceHolder 4"/>
          <p:cNvSpPr>
            <a:spLocks noGrp="1"/>
          </p:cNvSpPr>
          <p:nvPr>
            <p:ph type="body"/>
          </p:nvPr>
        </p:nvSpPr>
        <p:spPr>
          <a:xfrm>
            <a:off x="5147280" y="4450320"/>
            <a:ext cx="4215960" cy="2091240"/>
          </a:xfrm>
          <a:prstGeom prst="rect">
            <a:avLst/>
          </a:prstGeom>
        </p:spPr>
        <p:txBody>
          <a:bodyPr lIns="0" rIns="0" tIns="0" bIns="0"/>
          <a:p>
            <a:endParaRPr b="0" lang="en-GB" sz="2800" spc="-1" strike="noStrike">
              <a:solidFill>
                <a:srgbClr val="333333"/>
              </a:solidFill>
              <a:latin typeface="Open Sans"/>
            </a:endParaRPr>
          </a:p>
        </p:txBody>
      </p:sp>
      <p:sp>
        <p:nvSpPr>
          <p:cNvPr id="34" name="PlaceHolder 5"/>
          <p:cNvSpPr>
            <a:spLocks noGrp="1"/>
          </p:cNvSpPr>
          <p:nvPr>
            <p:ph type="body"/>
          </p:nvPr>
        </p:nvSpPr>
        <p:spPr>
          <a:xfrm>
            <a:off x="720000" y="4450320"/>
            <a:ext cx="4215960" cy="2091240"/>
          </a:xfrm>
          <a:prstGeom prst="rect">
            <a:avLst/>
          </a:prstGeom>
        </p:spPr>
        <p:txBody>
          <a:bodyPr lIns="0" rIns="0" tIns="0" bIns="0"/>
          <a:p>
            <a:endParaRPr b="0" lang="en-GB" sz="2800" spc="-1" strike="noStrike">
              <a:solidFill>
                <a:srgbClr val="333333"/>
              </a:solidFill>
              <a:latin typeface="Open Sans"/>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720000" y="300960"/>
            <a:ext cx="8855640" cy="1262520"/>
          </a:xfrm>
          <a:prstGeom prst="rect">
            <a:avLst/>
          </a:prstGeom>
        </p:spPr>
        <p:txBody>
          <a:bodyPr lIns="0" rIns="0" tIns="0" bIns="0" anchor="ctr"/>
          <a:p>
            <a:endParaRPr b="1" lang="en-GB" sz="4400" spc="-1" strike="noStrike">
              <a:solidFill>
                <a:srgbClr val="333333"/>
              </a:solidFill>
              <a:latin typeface="Open Sans"/>
            </a:endParaRPr>
          </a:p>
        </p:txBody>
      </p:sp>
      <p:sp>
        <p:nvSpPr>
          <p:cNvPr id="36" name="PlaceHolder 2"/>
          <p:cNvSpPr>
            <a:spLocks noGrp="1"/>
          </p:cNvSpPr>
          <p:nvPr>
            <p:ph type="body"/>
          </p:nvPr>
        </p:nvSpPr>
        <p:spPr>
          <a:xfrm>
            <a:off x="720000" y="2160000"/>
            <a:ext cx="2781720" cy="2091240"/>
          </a:xfrm>
          <a:prstGeom prst="rect">
            <a:avLst/>
          </a:prstGeom>
        </p:spPr>
        <p:txBody>
          <a:bodyPr lIns="0" rIns="0" tIns="0" bIns="0"/>
          <a:p>
            <a:endParaRPr b="0" lang="en-GB" sz="2800" spc="-1" strike="noStrike">
              <a:solidFill>
                <a:srgbClr val="333333"/>
              </a:solidFill>
              <a:latin typeface="Open Sans"/>
            </a:endParaRPr>
          </a:p>
        </p:txBody>
      </p:sp>
      <p:sp>
        <p:nvSpPr>
          <p:cNvPr id="37" name="PlaceHolder 3"/>
          <p:cNvSpPr>
            <a:spLocks noGrp="1"/>
          </p:cNvSpPr>
          <p:nvPr>
            <p:ph type="body"/>
          </p:nvPr>
        </p:nvSpPr>
        <p:spPr>
          <a:xfrm>
            <a:off x="3641040" y="2160000"/>
            <a:ext cx="2781720" cy="2091240"/>
          </a:xfrm>
          <a:prstGeom prst="rect">
            <a:avLst/>
          </a:prstGeom>
        </p:spPr>
        <p:txBody>
          <a:bodyPr lIns="0" rIns="0" tIns="0" bIns="0"/>
          <a:p>
            <a:endParaRPr b="0" lang="en-GB" sz="2800" spc="-1" strike="noStrike">
              <a:solidFill>
                <a:srgbClr val="333333"/>
              </a:solidFill>
              <a:latin typeface="Open Sans"/>
            </a:endParaRPr>
          </a:p>
        </p:txBody>
      </p:sp>
      <p:sp>
        <p:nvSpPr>
          <p:cNvPr id="38" name="PlaceHolder 4"/>
          <p:cNvSpPr>
            <a:spLocks noGrp="1"/>
          </p:cNvSpPr>
          <p:nvPr>
            <p:ph type="body"/>
          </p:nvPr>
        </p:nvSpPr>
        <p:spPr>
          <a:xfrm>
            <a:off x="6562440" y="2160000"/>
            <a:ext cx="2781720" cy="2091240"/>
          </a:xfrm>
          <a:prstGeom prst="rect">
            <a:avLst/>
          </a:prstGeom>
        </p:spPr>
        <p:txBody>
          <a:bodyPr lIns="0" rIns="0" tIns="0" bIns="0"/>
          <a:p>
            <a:endParaRPr b="0" lang="en-GB" sz="2800" spc="-1" strike="noStrike">
              <a:solidFill>
                <a:srgbClr val="333333"/>
              </a:solidFill>
              <a:latin typeface="Open Sans"/>
            </a:endParaRPr>
          </a:p>
        </p:txBody>
      </p:sp>
      <p:sp>
        <p:nvSpPr>
          <p:cNvPr id="39" name="PlaceHolder 5"/>
          <p:cNvSpPr>
            <a:spLocks noGrp="1"/>
          </p:cNvSpPr>
          <p:nvPr>
            <p:ph type="body"/>
          </p:nvPr>
        </p:nvSpPr>
        <p:spPr>
          <a:xfrm>
            <a:off x="6562440" y="4450320"/>
            <a:ext cx="2781720" cy="2091240"/>
          </a:xfrm>
          <a:prstGeom prst="rect">
            <a:avLst/>
          </a:prstGeom>
        </p:spPr>
        <p:txBody>
          <a:bodyPr lIns="0" rIns="0" tIns="0" bIns="0"/>
          <a:p>
            <a:endParaRPr b="0" lang="en-GB" sz="2800" spc="-1" strike="noStrike">
              <a:solidFill>
                <a:srgbClr val="333333"/>
              </a:solidFill>
              <a:latin typeface="Open Sans"/>
            </a:endParaRPr>
          </a:p>
        </p:txBody>
      </p:sp>
      <p:sp>
        <p:nvSpPr>
          <p:cNvPr id="40" name="PlaceHolder 6"/>
          <p:cNvSpPr>
            <a:spLocks noGrp="1"/>
          </p:cNvSpPr>
          <p:nvPr>
            <p:ph type="body"/>
          </p:nvPr>
        </p:nvSpPr>
        <p:spPr>
          <a:xfrm>
            <a:off x="3641040" y="4450320"/>
            <a:ext cx="2781720" cy="2091240"/>
          </a:xfrm>
          <a:prstGeom prst="rect">
            <a:avLst/>
          </a:prstGeom>
        </p:spPr>
        <p:txBody>
          <a:bodyPr lIns="0" rIns="0" tIns="0" bIns="0"/>
          <a:p>
            <a:endParaRPr b="0" lang="en-GB" sz="2800" spc="-1" strike="noStrike">
              <a:solidFill>
                <a:srgbClr val="333333"/>
              </a:solidFill>
              <a:latin typeface="Open Sans"/>
            </a:endParaRPr>
          </a:p>
        </p:txBody>
      </p:sp>
      <p:sp>
        <p:nvSpPr>
          <p:cNvPr id="41" name="PlaceHolder 7"/>
          <p:cNvSpPr>
            <a:spLocks noGrp="1"/>
          </p:cNvSpPr>
          <p:nvPr>
            <p:ph type="body"/>
          </p:nvPr>
        </p:nvSpPr>
        <p:spPr>
          <a:xfrm>
            <a:off x="720000" y="4450320"/>
            <a:ext cx="2781720" cy="2091240"/>
          </a:xfrm>
          <a:prstGeom prst="rect">
            <a:avLst/>
          </a:prstGeom>
        </p:spPr>
        <p:txBody>
          <a:bodyPr lIns="0" rIns="0" tIns="0" bIns="0"/>
          <a:p>
            <a:endParaRPr b="0" lang="en-GB" sz="2800" spc="-1" strike="noStrike">
              <a:solidFill>
                <a:srgbClr val="333333"/>
              </a:solidFill>
              <a:latin typeface="Open Sans"/>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720000" y="300960"/>
            <a:ext cx="8855640" cy="1262520"/>
          </a:xfrm>
          <a:prstGeom prst="rect">
            <a:avLst/>
          </a:prstGeom>
        </p:spPr>
        <p:txBody>
          <a:bodyPr lIns="0" rIns="0" tIns="0" bIns="0" anchor="ctr"/>
          <a:p>
            <a:endParaRPr b="1" lang="en-GB" sz="4400" spc="-1" strike="noStrike">
              <a:solidFill>
                <a:srgbClr val="333333"/>
              </a:solidFill>
              <a:latin typeface="Open Sans"/>
            </a:endParaRPr>
          </a:p>
        </p:txBody>
      </p:sp>
      <p:sp>
        <p:nvSpPr>
          <p:cNvPr id="49" name="PlaceHolder 2"/>
          <p:cNvSpPr>
            <a:spLocks noGrp="1"/>
          </p:cNvSpPr>
          <p:nvPr>
            <p:ph type="subTitle"/>
          </p:nvPr>
        </p:nvSpPr>
        <p:spPr>
          <a:xfrm>
            <a:off x="720000" y="2160000"/>
            <a:ext cx="8640000" cy="438480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720000" y="300960"/>
            <a:ext cx="8855640" cy="1262520"/>
          </a:xfrm>
          <a:prstGeom prst="rect">
            <a:avLst/>
          </a:prstGeom>
        </p:spPr>
        <p:txBody>
          <a:bodyPr lIns="0" rIns="0" tIns="0" bIns="0" anchor="ctr"/>
          <a:p>
            <a:endParaRPr b="1" lang="en-GB" sz="4400" spc="-1" strike="noStrike">
              <a:solidFill>
                <a:srgbClr val="333333"/>
              </a:solidFill>
              <a:latin typeface="Open Sans"/>
            </a:endParaRPr>
          </a:p>
        </p:txBody>
      </p:sp>
      <p:sp>
        <p:nvSpPr>
          <p:cNvPr id="51" name="PlaceHolder 2"/>
          <p:cNvSpPr>
            <a:spLocks noGrp="1"/>
          </p:cNvSpPr>
          <p:nvPr>
            <p:ph type="body"/>
          </p:nvPr>
        </p:nvSpPr>
        <p:spPr>
          <a:xfrm>
            <a:off x="720000" y="2160000"/>
            <a:ext cx="8640000" cy="4384800"/>
          </a:xfrm>
          <a:prstGeom prst="rect">
            <a:avLst/>
          </a:prstGeom>
        </p:spPr>
        <p:txBody>
          <a:bodyPr lIns="0" rIns="0" tIns="0" bIns="0"/>
          <a:p>
            <a:endParaRPr b="0" lang="en-GB" sz="2800" spc="-1" strike="noStrike">
              <a:solidFill>
                <a:srgbClr val="333333"/>
              </a:solidFill>
              <a:latin typeface="Open Sans"/>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720000" y="300960"/>
            <a:ext cx="8855640" cy="1262520"/>
          </a:xfrm>
          <a:prstGeom prst="rect">
            <a:avLst/>
          </a:prstGeom>
        </p:spPr>
        <p:txBody>
          <a:bodyPr lIns="0" rIns="0" tIns="0" bIns="0" anchor="ctr"/>
          <a:p>
            <a:endParaRPr b="1" lang="en-GB" sz="4400" spc="-1" strike="noStrike">
              <a:solidFill>
                <a:srgbClr val="333333"/>
              </a:solidFill>
              <a:latin typeface="Open Sans"/>
            </a:endParaRPr>
          </a:p>
        </p:txBody>
      </p:sp>
      <p:sp>
        <p:nvSpPr>
          <p:cNvPr id="53" name="PlaceHolder 2"/>
          <p:cNvSpPr>
            <a:spLocks noGrp="1"/>
          </p:cNvSpPr>
          <p:nvPr>
            <p:ph type="body"/>
          </p:nvPr>
        </p:nvSpPr>
        <p:spPr>
          <a:xfrm>
            <a:off x="720000" y="2160000"/>
            <a:ext cx="4215960" cy="4384800"/>
          </a:xfrm>
          <a:prstGeom prst="rect">
            <a:avLst/>
          </a:prstGeom>
        </p:spPr>
        <p:txBody>
          <a:bodyPr lIns="0" rIns="0" tIns="0" bIns="0"/>
          <a:p>
            <a:endParaRPr b="0" lang="en-GB" sz="2800" spc="-1" strike="noStrike">
              <a:solidFill>
                <a:srgbClr val="333333"/>
              </a:solidFill>
              <a:latin typeface="Open Sans"/>
            </a:endParaRPr>
          </a:p>
        </p:txBody>
      </p:sp>
      <p:sp>
        <p:nvSpPr>
          <p:cNvPr id="54" name="PlaceHolder 3"/>
          <p:cNvSpPr>
            <a:spLocks noGrp="1"/>
          </p:cNvSpPr>
          <p:nvPr>
            <p:ph type="body"/>
          </p:nvPr>
        </p:nvSpPr>
        <p:spPr>
          <a:xfrm>
            <a:off x="5147280" y="2160000"/>
            <a:ext cx="4215960" cy="4384800"/>
          </a:xfrm>
          <a:prstGeom prst="rect">
            <a:avLst/>
          </a:prstGeom>
        </p:spPr>
        <p:txBody>
          <a:bodyPr lIns="0" rIns="0" tIns="0" bIns="0"/>
          <a:p>
            <a:endParaRPr b="0" lang="en-GB" sz="2800" spc="-1" strike="noStrike">
              <a:solidFill>
                <a:srgbClr val="333333"/>
              </a:solidFill>
              <a:latin typeface="Open Sans"/>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720000" y="300960"/>
            <a:ext cx="8855640" cy="1262520"/>
          </a:xfrm>
          <a:prstGeom prst="rect">
            <a:avLst/>
          </a:prstGeom>
        </p:spPr>
        <p:txBody>
          <a:bodyPr lIns="0" rIns="0" tIns="0" bIns="0" anchor="ctr"/>
          <a:p>
            <a:endParaRPr b="1" lang="en-GB" sz="4400" spc="-1" strike="noStrike">
              <a:solidFill>
                <a:srgbClr val="333333"/>
              </a:solidFill>
              <a:latin typeface="Open Sans"/>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720000" y="300960"/>
            <a:ext cx="8855640" cy="585360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720000" y="300960"/>
            <a:ext cx="8855640" cy="1262520"/>
          </a:xfrm>
          <a:prstGeom prst="rect">
            <a:avLst/>
          </a:prstGeom>
        </p:spPr>
        <p:txBody>
          <a:bodyPr lIns="0" rIns="0" tIns="0" bIns="0" anchor="ctr"/>
          <a:p>
            <a:endParaRPr b="1" lang="en-GB" sz="4400" spc="-1" strike="noStrike">
              <a:solidFill>
                <a:srgbClr val="333333"/>
              </a:solidFill>
              <a:latin typeface="Open Sans"/>
            </a:endParaRPr>
          </a:p>
        </p:txBody>
      </p:sp>
      <p:sp>
        <p:nvSpPr>
          <p:cNvPr id="58" name="PlaceHolder 2"/>
          <p:cNvSpPr>
            <a:spLocks noGrp="1"/>
          </p:cNvSpPr>
          <p:nvPr>
            <p:ph type="body"/>
          </p:nvPr>
        </p:nvSpPr>
        <p:spPr>
          <a:xfrm>
            <a:off x="720000" y="2160000"/>
            <a:ext cx="4215960" cy="2091240"/>
          </a:xfrm>
          <a:prstGeom prst="rect">
            <a:avLst/>
          </a:prstGeom>
        </p:spPr>
        <p:txBody>
          <a:bodyPr lIns="0" rIns="0" tIns="0" bIns="0"/>
          <a:p>
            <a:endParaRPr b="0" lang="en-GB" sz="2800" spc="-1" strike="noStrike">
              <a:solidFill>
                <a:srgbClr val="333333"/>
              </a:solidFill>
              <a:latin typeface="Open Sans"/>
            </a:endParaRPr>
          </a:p>
        </p:txBody>
      </p:sp>
      <p:sp>
        <p:nvSpPr>
          <p:cNvPr id="59" name="PlaceHolder 3"/>
          <p:cNvSpPr>
            <a:spLocks noGrp="1"/>
          </p:cNvSpPr>
          <p:nvPr>
            <p:ph type="body"/>
          </p:nvPr>
        </p:nvSpPr>
        <p:spPr>
          <a:xfrm>
            <a:off x="720000" y="4450320"/>
            <a:ext cx="4215960" cy="2091240"/>
          </a:xfrm>
          <a:prstGeom prst="rect">
            <a:avLst/>
          </a:prstGeom>
        </p:spPr>
        <p:txBody>
          <a:bodyPr lIns="0" rIns="0" tIns="0" bIns="0"/>
          <a:p>
            <a:endParaRPr b="0" lang="en-GB" sz="2800" spc="-1" strike="noStrike">
              <a:solidFill>
                <a:srgbClr val="333333"/>
              </a:solidFill>
              <a:latin typeface="Open Sans"/>
            </a:endParaRPr>
          </a:p>
        </p:txBody>
      </p:sp>
      <p:sp>
        <p:nvSpPr>
          <p:cNvPr id="60" name="PlaceHolder 4"/>
          <p:cNvSpPr>
            <a:spLocks noGrp="1"/>
          </p:cNvSpPr>
          <p:nvPr>
            <p:ph type="body"/>
          </p:nvPr>
        </p:nvSpPr>
        <p:spPr>
          <a:xfrm>
            <a:off x="5147280" y="2160000"/>
            <a:ext cx="4215960" cy="4384800"/>
          </a:xfrm>
          <a:prstGeom prst="rect">
            <a:avLst/>
          </a:prstGeom>
        </p:spPr>
        <p:txBody>
          <a:bodyPr lIns="0" rIns="0" tIns="0" bIns="0"/>
          <a:p>
            <a:endParaRPr b="0" lang="en-GB" sz="2800" spc="-1" strike="noStrike">
              <a:solidFill>
                <a:srgbClr val="333333"/>
              </a:solidFill>
              <a:latin typeface="Open Sans"/>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720000" y="300960"/>
            <a:ext cx="8855640" cy="1262520"/>
          </a:xfrm>
          <a:prstGeom prst="rect">
            <a:avLst/>
          </a:prstGeom>
        </p:spPr>
        <p:txBody>
          <a:bodyPr lIns="0" rIns="0" tIns="0" bIns="0" anchor="ctr"/>
          <a:p>
            <a:endParaRPr b="1" lang="en-GB" sz="4400" spc="-1" strike="noStrike">
              <a:solidFill>
                <a:srgbClr val="333333"/>
              </a:solidFill>
              <a:latin typeface="Open Sans"/>
            </a:endParaRPr>
          </a:p>
        </p:txBody>
      </p:sp>
      <p:sp>
        <p:nvSpPr>
          <p:cNvPr id="7" name="PlaceHolder 2"/>
          <p:cNvSpPr>
            <a:spLocks noGrp="1"/>
          </p:cNvSpPr>
          <p:nvPr>
            <p:ph type="subTitle"/>
          </p:nvPr>
        </p:nvSpPr>
        <p:spPr>
          <a:xfrm>
            <a:off x="720000" y="2160000"/>
            <a:ext cx="8640000" cy="438480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720000" y="300960"/>
            <a:ext cx="8855640" cy="1262520"/>
          </a:xfrm>
          <a:prstGeom prst="rect">
            <a:avLst/>
          </a:prstGeom>
        </p:spPr>
        <p:txBody>
          <a:bodyPr lIns="0" rIns="0" tIns="0" bIns="0" anchor="ctr"/>
          <a:p>
            <a:endParaRPr b="1" lang="en-GB" sz="4400" spc="-1" strike="noStrike">
              <a:solidFill>
                <a:srgbClr val="333333"/>
              </a:solidFill>
              <a:latin typeface="Open Sans"/>
            </a:endParaRPr>
          </a:p>
        </p:txBody>
      </p:sp>
      <p:sp>
        <p:nvSpPr>
          <p:cNvPr id="62" name="PlaceHolder 2"/>
          <p:cNvSpPr>
            <a:spLocks noGrp="1"/>
          </p:cNvSpPr>
          <p:nvPr>
            <p:ph type="body"/>
          </p:nvPr>
        </p:nvSpPr>
        <p:spPr>
          <a:xfrm>
            <a:off x="720000" y="2160000"/>
            <a:ext cx="4215960" cy="4384800"/>
          </a:xfrm>
          <a:prstGeom prst="rect">
            <a:avLst/>
          </a:prstGeom>
        </p:spPr>
        <p:txBody>
          <a:bodyPr lIns="0" rIns="0" tIns="0" bIns="0"/>
          <a:p>
            <a:endParaRPr b="0" lang="en-GB" sz="2800" spc="-1" strike="noStrike">
              <a:solidFill>
                <a:srgbClr val="333333"/>
              </a:solidFill>
              <a:latin typeface="Open Sans"/>
            </a:endParaRPr>
          </a:p>
        </p:txBody>
      </p:sp>
      <p:sp>
        <p:nvSpPr>
          <p:cNvPr id="63" name="PlaceHolder 3"/>
          <p:cNvSpPr>
            <a:spLocks noGrp="1"/>
          </p:cNvSpPr>
          <p:nvPr>
            <p:ph type="body"/>
          </p:nvPr>
        </p:nvSpPr>
        <p:spPr>
          <a:xfrm>
            <a:off x="5147280" y="2160000"/>
            <a:ext cx="4215960" cy="2091240"/>
          </a:xfrm>
          <a:prstGeom prst="rect">
            <a:avLst/>
          </a:prstGeom>
        </p:spPr>
        <p:txBody>
          <a:bodyPr lIns="0" rIns="0" tIns="0" bIns="0"/>
          <a:p>
            <a:endParaRPr b="0" lang="en-GB" sz="2800" spc="-1" strike="noStrike">
              <a:solidFill>
                <a:srgbClr val="333333"/>
              </a:solidFill>
              <a:latin typeface="Open Sans"/>
            </a:endParaRPr>
          </a:p>
        </p:txBody>
      </p:sp>
      <p:sp>
        <p:nvSpPr>
          <p:cNvPr id="64" name="PlaceHolder 4"/>
          <p:cNvSpPr>
            <a:spLocks noGrp="1"/>
          </p:cNvSpPr>
          <p:nvPr>
            <p:ph type="body"/>
          </p:nvPr>
        </p:nvSpPr>
        <p:spPr>
          <a:xfrm>
            <a:off x="5147280" y="4450320"/>
            <a:ext cx="4215960" cy="2091240"/>
          </a:xfrm>
          <a:prstGeom prst="rect">
            <a:avLst/>
          </a:prstGeom>
        </p:spPr>
        <p:txBody>
          <a:bodyPr lIns="0" rIns="0" tIns="0" bIns="0"/>
          <a:p>
            <a:endParaRPr b="0" lang="en-GB" sz="2800" spc="-1" strike="noStrike">
              <a:solidFill>
                <a:srgbClr val="333333"/>
              </a:solidFill>
              <a:latin typeface="Open Sans"/>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720000" y="300960"/>
            <a:ext cx="8855640" cy="1262520"/>
          </a:xfrm>
          <a:prstGeom prst="rect">
            <a:avLst/>
          </a:prstGeom>
        </p:spPr>
        <p:txBody>
          <a:bodyPr lIns="0" rIns="0" tIns="0" bIns="0" anchor="ctr"/>
          <a:p>
            <a:endParaRPr b="1" lang="en-GB" sz="4400" spc="-1" strike="noStrike">
              <a:solidFill>
                <a:srgbClr val="333333"/>
              </a:solidFill>
              <a:latin typeface="Open Sans"/>
            </a:endParaRPr>
          </a:p>
        </p:txBody>
      </p:sp>
      <p:sp>
        <p:nvSpPr>
          <p:cNvPr id="66" name="PlaceHolder 2"/>
          <p:cNvSpPr>
            <a:spLocks noGrp="1"/>
          </p:cNvSpPr>
          <p:nvPr>
            <p:ph type="body"/>
          </p:nvPr>
        </p:nvSpPr>
        <p:spPr>
          <a:xfrm>
            <a:off x="720000" y="2160000"/>
            <a:ext cx="4215960" cy="2091240"/>
          </a:xfrm>
          <a:prstGeom prst="rect">
            <a:avLst/>
          </a:prstGeom>
        </p:spPr>
        <p:txBody>
          <a:bodyPr lIns="0" rIns="0" tIns="0" bIns="0"/>
          <a:p>
            <a:endParaRPr b="0" lang="en-GB" sz="2800" spc="-1" strike="noStrike">
              <a:solidFill>
                <a:srgbClr val="333333"/>
              </a:solidFill>
              <a:latin typeface="Open Sans"/>
            </a:endParaRPr>
          </a:p>
        </p:txBody>
      </p:sp>
      <p:sp>
        <p:nvSpPr>
          <p:cNvPr id="67" name="PlaceHolder 3"/>
          <p:cNvSpPr>
            <a:spLocks noGrp="1"/>
          </p:cNvSpPr>
          <p:nvPr>
            <p:ph type="body"/>
          </p:nvPr>
        </p:nvSpPr>
        <p:spPr>
          <a:xfrm>
            <a:off x="5147280" y="2160000"/>
            <a:ext cx="4215960" cy="2091240"/>
          </a:xfrm>
          <a:prstGeom prst="rect">
            <a:avLst/>
          </a:prstGeom>
        </p:spPr>
        <p:txBody>
          <a:bodyPr lIns="0" rIns="0" tIns="0" bIns="0"/>
          <a:p>
            <a:endParaRPr b="0" lang="en-GB" sz="2800" spc="-1" strike="noStrike">
              <a:solidFill>
                <a:srgbClr val="333333"/>
              </a:solidFill>
              <a:latin typeface="Open Sans"/>
            </a:endParaRPr>
          </a:p>
        </p:txBody>
      </p:sp>
      <p:sp>
        <p:nvSpPr>
          <p:cNvPr id="68" name="PlaceHolder 4"/>
          <p:cNvSpPr>
            <a:spLocks noGrp="1"/>
          </p:cNvSpPr>
          <p:nvPr>
            <p:ph type="body"/>
          </p:nvPr>
        </p:nvSpPr>
        <p:spPr>
          <a:xfrm>
            <a:off x="720000" y="4450320"/>
            <a:ext cx="8640000" cy="2091240"/>
          </a:xfrm>
          <a:prstGeom prst="rect">
            <a:avLst/>
          </a:prstGeom>
        </p:spPr>
        <p:txBody>
          <a:bodyPr lIns="0" rIns="0" tIns="0" bIns="0"/>
          <a:p>
            <a:endParaRPr b="0" lang="en-GB" sz="2800" spc="-1" strike="noStrike">
              <a:solidFill>
                <a:srgbClr val="333333"/>
              </a:solidFill>
              <a:latin typeface="Open Sans"/>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720000" y="300960"/>
            <a:ext cx="8855640" cy="1262520"/>
          </a:xfrm>
          <a:prstGeom prst="rect">
            <a:avLst/>
          </a:prstGeom>
        </p:spPr>
        <p:txBody>
          <a:bodyPr lIns="0" rIns="0" tIns="0" bIns="0" anchor="ctr"/>
          <a:p>
            <a:endParaRPr b="1" lang="en-GB" sz="4400" spc="-1" strike="noStrike">
              <a:solidFill>
                <a:srgbClr val="333333"/>
              </a:solidFill>
              <a:latin typeface="Open Sans"/>
            </a:endParaRPr>
          </a:p>
        </p:txBody>
      </p:sp>
      <p:sp>
        <p:nvSpPr>
          <p:cNvPr id="70" name="PlaceHolder 2"/>
          <p:cNvSpPr>
            <a:spLocks noGrp="1"/>
          </p:cNvSpPr>
          <p:nvPr>
            <p:ph type="body"/>
          </p:nvPr>
        </p:nvSpPr>
        <p:spPr>
          <a:xfrm>
            <a:off x="720000" y="2160000"/>
            <a:ext cx="8640000" cy="2091240"/>
          </a:xfrm>
          <a:prstGeom prst="rect">
            <a:avLst/>
          </a:prstGeom>
        </p:spPr>
        <p:txBody>
          <a:bodyPr lIns="0" rIns="0" tIns="0" bIns="0"/>
          <a:p>
            <a:endParaRPr b="0" lang="en-GB" sz="2800" spc="-1" strike="noStrike">
              <a:solidFill>
                <a:srgbClr val="333333"/>
              </a:solidFill>
              <a:latin typeface="Open Sans"/>
            </a:endParaRPr>
          </a:p>
        </p:txBody>
      </p:sp>
      <p:sp>
        <p:nvSpPr>
          <p:cNvPr id="71" name="PlaceHolder 3"/>
          <p:cNvSpPr>
            <a:spLocks noGrp="1"/>
          </p:cNvSpPr>
          <p:nvPr>
            <p:ph type="body"/>
          </p:nvPr>
        </p:nvSpPr>
        <p:spPr>
          <a:xfrm>
            <a:off x="720000" y="4450320"/>
            <a:ext cx="8640000" cy="2091240"/>
          </a:xfrm>
          <a:prstGeom prst="rect">
            <a:avLst/>
          </a:prstGeom>
        </p:spPr>
        <p:txBody>
          <a:bodyPr lIns="0" rIns="0" tIns="0" bIns="0"/>
          <a:p>
            <a:endParaRPr b="0" lang="en-GB" sz="2800" spc="-1" strike="noStrike">
              <a:solidFill>
                <a:srgbClr val="333333"/>
              </a:solidFill>
              <a:latin typeface="Open Sans"/>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720000" y="300960"/>
            <a:ext cx="8855640" cy="1262520"/>
          </a:xfrm>
          <a:prstGeom prst="rect">
            <a:avLst/>
          </a:prstGeom>
        </p:spPr>
        <p:txBody>
          <a:bodyPr lIns="0" rIns="0" tIns="0" bIns="0" anchor="ctr"/>
          <a:p>
            <a:endParaRPr b="1" lang="en-GB" sz="4400" spc="-1" strike="noStrike">
              <a:solidFill>
                <a:srgbClr val="333333"/>
              </a:solidFill>
              <a:latin typeface="Open Sans"/>
            </a:endParaRPr>
          </a:p>
        </p:txBody>
      </p:sp>
      <p:sp>
        <p:nvSpPr>
          <p:cNvPr id="73" name="PlaceHolder 2"/>
          <p:cNvSpPr>
            <a:spLocks noGrp="1"/>
          </p:cNvSpPr>
          <p:nvPr>
            <p:ph type="body"/>
          </p:nvPr>
        </p:nvSpPr>
        <p:spPr>
          <a:xfrm>
            <a:off x="720000" y="2160000"/>
            <a:ext cx="4215960" cy="2091240"/>
          </a:xfrm>
          <a:prstGeom prst="rect">
            <a:avLst/>
          </a:prstGeom>
        </p:spPr>
        <p:txBody>
          <a:bodyPr lIns="0" rIns="0" tIns="0" bIns="0"/>
          <a:p>
            <a:endParaRPr b="0" lang="en-GB" sz="2800" spc="-1" strike="noStrike">
              <a:solidFill>
                <a:srgbClr val="333333"/>
              </a:solidFill>
              <a:latin typeface="Open Sans"/>
            </a:endParaRPr>
          </a:p>
        </p:txBody>
      </p:sp>
      <p:sp>
        <p:nvSpPr>
          <p:cNvPr id="74" name="PlaceHolder 3"/>
          <p:cNvSpPr>
            <a:spLocks noGrp="1"/>
          </p:cNvSpPr>
          <p:nvPr>
            <p:ph type="body"/>
          </p:nvPr>
        </p:nvSpPr>
        <p:spPr>
          <a:xfrm>
            <a:off x="5147280" y="2160000"/>
            <a:ext cx="4215960" cy="2091240"/>
          </a:xfrm>
          <a:prstGeom prst="rect">
            <a:avLst/>
          </a:prstGeom>
        </p:spPr>
        <p:txBody>
          <a:bodyPr lIns="0" rIns="0" tIns="0" bIns="0"/>
          <a:p>
            <a:endParaRPr b="0" lang="en-GB" sz="2800" spc="-1" strike="noStrike">
              <a:solidFill>
                <a:srgbClr val="333333"/>
              </a:solidFill>
              <a:latin typeface="Open Sans"/>
            </a:endParaRPr>
          </a:p>
        </p:txBody>
      </p:sp>
      <p:sp>
        <p:nvSpPr>
          <p:cNvPr id="75" name="PlaceHolder 4"/>
          <p:cNvSpPr>
            <a:spLocks noGrp="1"/>
          </p:cNvSpPr>
          <p:nvPr>
            <p:ph type="body"/>
          </p:nvPr>
        </p:nvSpPr>
        <p:spPr>
          <a:xfrm>
            <a:off x="5147280" y="4450320"/>
            <a:ext cx="4215960" cy="2091240"/>
          </a:xfrm>
          <a:prstGeom prst="rect">
            <a:avLst/>
          </a:prstGeom>
        </p:spPr>
        <p:txBody>
          <a:bodyPr lIns="0" rIns="0" tIns="0" bIns="0"/>
          <a:p>
            <a:endParaRPr b="0" lang="en-GB" sz="2800" spc="-1" strike="noStrike">
              <a:solidFill>
                <a:srgbClr val="333333"/>
              </a:solidFill>
              <a:latin typeface="Open Sans"/>
            </a:endParaRPr>
          </a:p>
        </p:txBody>
      </p:sp>
      <p:sp>
        <p:nvSpPr>
          <p:cNvPr id="76" name="PlaceHolder 5"/>
          <p:cNvSpPr>
            <a:spLocks noGrp="1"/>
          </p:cNvSpPr>
          <p:nvPr>
            <p:ph type="body"/>
          </p:nvPr>
        </p:nvSpPr>
        <p:spPr>
          <a:xfrm>
            <a:off x="720000" y="4450320"/>
            <a:ext cx="4215960" cy="2091240"/>
          </a:xfrm>
          <a:prstGeom prst="rect">
            <a:avLst/>
          </a:prstGeom>
        </p:spPr>
        <p:txBody>
          <a:bodyPr lIns="0" rIns="0" tIns="0" bIns="0"/>
          <a:p>
            <a:endParaRPr b="0" lang="en-GB" sz="2800" spc="-1" strike="noStrike">
              <a:solidFill>
                <a:srgbClr val="333333"/>
              </a:solidFill>
              <a:latin typeface="Open Sans"/>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720000" y="300960"/>
            <a:ext cx="8855640" cy="1262520"/>
          </a:xfrm>
          <a:prstGeom prst="rect">
            <a:avLst/>
          </a:prstGeom>
        </p:spPr>
        <p:txBody>
          <a:bodyPr lIns="0" rIns="0" tIns="0" bIns="0" anchor="ctr"/>
          <a:p>
            <a:endParaRPr b="1" lang="en-GB" sz="4400" spc="-1" strike="noStrike">
              <a:solidFill>
                <a:srgbClr val="333333"/>
              </a:solidFill>
              <a:latin typeface="Open Sans"/>
            </a:endParaRPr>
          </a:p>
        </p:txBody>
      </p:sp>
      <p:sp>
        <p:nvSpPr>
          <p:cNvPr id="78" name="PlaceHolder 2"/>
          <p:cNvSpPr>
            <a:spLocks noGrp="1"/>
          </p:cNvSpPr>
          <p:nvPr>
            <p:ph type="body"/>
          </p:nvPr>
        </p:nvSpPr>
        <p:spPr>
          <a:xfrm>
            <a:off x="720000" y="2160000"/>
            <a:ext cx="2781720" cy="2091240"/>
          </a:xfrm>
          <a:prstGeom prst="rect">
            <a:avLst/>
          </a:prstGeom>
        </p:spPr>
        <p:txBody>
          <a:bodyPr lIns="0" rIns="0" tIns="0" bIns="0"/>
          <a:p>
            <a:endParaRPr b="0" lang="en-GB" sz="2800" spc="-1" strike="noStrike">
              <a:solidFill>
                <a:srgbClr val="333333"/>
              </a:solidFill>
              <a:latin typeface="Open Sans"/>
            </a:endParaRPr>
          </a:p>
        </p:txBody>
      </p:sp>
      <p:sp>
        <p:nvSpPr>
          <p:cNvPr id="79" name="PlaceHolder 3"/>
          <p:cNvSpPr>
            <a:spLocks noGrp="1"/>
          </p:cNvSpPr>
          <p:nvPr>
            <p:ph type="body"/>
          </p:nvPr>
        </p:nvSpPr>
        <p:spPr>
          <a:xfrm>
            <a:off x="3641040" y="2160000"/>
            <a:ext cx="2781720" cy="2091240"/>
          </a:xfrm>
          <a:prstGeom prst="rect">
            <a:avLst/>
          </a:prstGeom>
        </p:spPr>
        <p:txBody>
          <a:bodyPr lIns="0" rIns="0" tIns="0" bIns="0"/>
          <a:p>
            <a:endParaRPr b="0" lang="en-GB" sz="2800" spc="-1" strike="noStrike">
              <a:solidFill>
                <a:srgbClr val="333333"/>
              </a:solidFill>
              <a:latin typeface="Open Sans"/>
            </a:endParaRPr>
          </a:p>
        </p:txBody>
      </p:sp>
      <p:sp>
        <p:nvSpPr>
          <p:cNvPr id="80" name="PlaceHolder 4"/>
          <p:cNvSpPr>
            <a:spLocks noGrp="1"/>
          </p:cNvSpPr>
          <p:nvPr>
            <p:ph type="body"/>
          </p:nvPr>
        </p:nvSpPr>
        <p:spPr>
          <a:xfrm>
            <a:off x="6562440" y="2160000"/>
            <a:ext cx="2781720" cy="2091240"/>
          </a:xfrm>
          <a:prstGeom prst="rect">
            <a:avLst/>
          </a:prstGeom>
        </p:spPr>
        <p:txBody>
          <a:bodyPr lIns="0" rIns="0" tIns="0" bIns="0"/>
          <a:p>
            <a:endParaRPr b="0" lang="en-GB" sz="2800" spc="-1" strike="noStrike">
              <a:solidFill>
                <a:srgbClr val="333333"/>
              </a:solidFill>
              <a:latin typeface="Open Sans"/>
            </a:endParaRPr>
          </a:p>
        </p:txBody>
      </p:sp>
      <p:sp>
        <p:nvSpPr>
          <p:cNvPr id="81" name="PlaceHolder 5"/>
          <p:cNvSpPr>
            <a:spLocks noGrp="1"/>
          </p:cNvSpPr>
          <p:nvPr>
            <p:ph type="body"/>
          </p:nvPr>
        </p:nvSpPr>
        <p:spPr>
          <a:xfrm>
            <a:off x="6562440" y="4450320"/>
            <a:ext cx="2781720" cy="2091240"/>
          </a:xfrm>
          <a:prstGeom prst="rect">
            <a:avLst/>
          </a:prstGeom>
        </p:spPr>
        <p:txBody>
          <a:bodyPr lIns="0" rIns="0" tIns="0" bIns="0"/>
          <a:p>
            <a:endParaRPr b="0" lang="en-GB" sz="2800" spc="-1" strike="noStrike">
              <a:solidFill>
                <a:srgbClr val="333333"/>
              </a:solidFill>
              <a:latin typeface="Open Sans"/>
            </a:endParaRPr>
          </a:p>
        </p:txBody>
      </p:sp>
      <p:sp>
        <p:nvSpPr>
          <p:cNvPr id="82" name="PlaceHolder 6"/>
          <p:cNvSpPr>
            <a:spLocks noGrp="1"/>
          </p:cNvSpPr>
          <p:nvPr>
            <p:ph type="body"/>
          </p:nvPr>
        </p:nvSpPr>
        <p:spPr>
          <a:xfrm>
            <a:off x="3641040" y="4450320"/>
            <a:ext cx="2781720" cy="2091240"/>
          </a:xfrm>
          <a:prstGeom prst="rect">
            <a:avLst/>
          </a:prstGeom>
        </p:spPr>
        <p:txBody>
          <a:bodyPr lIns="0" rIns="0" tIns="0" bIns="0"/>
          <a:p>
            <a:endParaRPr b="0" lang="en-GB" sz="2800" spc="-1" strike="noStrike">
              <a:solidFill>
                <a:srgbClr val="333333"/>
              </a:solidFill>
              <a:latin typeface="Open Sans"/>
            </a:endParaRPr>
          </a:p>
        </p:txBody>
      </p:sp>
      <p:sp>
        <p:nvSpPr>
          <p:cNvPr id="83" name="PlaceHolder 7"/>
          <p:cNvSpPr>
            <a:spLocks noGrp="1"/>
          </p:cNvSpPr>
          <p:nvPr>
            <p:ph type="body"/>
          </p:nvPr>
        </p:nvSpPr>
        <p:spPr>
          <a:xfrm>
            <a:off x="720000" y="4450320"/>
            <a:ext cx="2781720" cy="2091240"/>
          </a:xfrm>
          <a:prstGeom prst="rect">
            <a:avLst/>
          </a:prstGeom>
        </p:spPr>
        <p:txBody>
          <a:bodyPr lIns="0" rIns="0" tIns="0" bIns="0"/>
          <a:p>
            <a:endParaRPr b="0" lang="en-GB" sz="2800" spc="-1" strike="noStrike">
              <a:solidFill>
                <a:srgbClr val="333333"/>
              </a:solidFill>
              <a:latin typeface="Open Sans"/>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720000" y="300960"/>
            <a:ext cx="8855640" cy="1262520"/>
          </a:xfrm>
          <a:prstGeom prst="rect">
            <a:avLst/>
          </a:prstGeom>
        </p:spPr>
        <p:txBody>
          <a:bodyPr lIns="0" rIns="0" tIns="0" bIns="0" anchor="ctr"/>
          <a:p>
            <a:endParaRPr b="1" lang="en-GB" sz="4400" spc="-1" strike="noStrike">
              <a:solidFill>
                <a:srgbClr val="333333"/>
              </a:solidFill>
              <a:latin typeface="Open Sans"/>
            </a:endParaRPr>
          </a:p>
        </p:txBody>
      </p:sp>
      <p:sp>
        <p:nvSpPr>
          <p:cNvPr id="9" name="PlaceHolder 2"/>
          <p:cNvSpPr>
            <a:spLocks noGrp="1"/>
          </p:cNvSpPr>
          <p:nvPr>
            <p:ph type="body"/>
          </p:nvPr>
        </p:nvSpPr>
        <p:spPr>
          <a:xfrm>
            <a:off x="720000" y="2160000"/>
            <a:ext cx="8640000" cy="4384800"/>
          </a:xfrm>
          <a:prstGeom prst="rect">
            <a:avLst/>
          </a:prstGeom>
        </p:spPr>
        <p:txBody>
          <a:bodyPr lIns="0" rIns="0" tIns="0" bIns="0"/>
          <a:p>
            <a:endParaRPr b="0" lang="en-GB" sz="2800" spc="-1" strike="noStrike">
              <a:solidFill>
                <a:srgbClr val="333333"/>
              </a:solidFill>
              <a:latin typeface="Open Sans"/>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720000" y="300960"/>
            <a:ext cx="8855640" cy="1262520"/>
          </a:xfrm>
          <a:prstGeom prst="rect">
            <a:avLst/>
          </a:prstGeom>
        </p:spPr>
        <p:txBody>
          <a:bodyPr lIns="0" rIns="0" tIns="0" bIns="0" anchor="ctr"/>
          <a:p>
            <a:endParaRPr b="1" lang="en-GB" sz="4400" spc="-1" strike="noStrike">
              <a:solidFill>
                <a:srgbClr val="333333"/>
              </a:solidFill>
              <a:latin typeface="Open Sans"/>
            </a:endParaRPr>
          </a:p>
        </p:txBody>
      </p:sp>
      <p:sp>
        <p:nvSpPr>
          <p:cNvPr id="11" name="PlaceHolder 2"/>
          <p:cNvSpPr>
            <a:spLocks noGrp="1"/>
          </p:cNvSpPr>
          <p:nvPr>
            <p:ph type="body"/>
          </p:nvPr>
        </p:nvSpPr>
        <p:spPr>
          <a:xfrm>
            <a:off x="720000" y="2160000"/>
            <a:ext cx="4215960" cy="4384800"/>
          </a:xfrm>
          <a:prstGeom prst="rect">
            <a:avLst/>
          </a:prstGeom>
        </p:spPr>
        <p:txBody>
          <a:bodyPr lIns="0" rIns="0" tIns="0" bIns="0"/>
          <a:p>
            <a:endParaRPr b="0" lang="en-GB" sz="2800" spc="-1" strike="noStrike">
              <a:solidFill>
                <a:srgbClr val="333333"/>
              </a:solidFill>
              <a:latin typeface="Open Sans"/>
            </a:endParaRPr>
          </a:p>
        </p:txBody>
      </p:sp>
      <p:sp>
        <p:nvSpPr>
          <p:cNvPr id="12" name="PlaceHolder 3"/>
          <p:cNvSpPr>
            <a:spLocks noGrp="1"/>
          </p:cNvSpPr>
          <p:nvPr>
            <p:ph type="body"/>
          </p:nvPr>
        </p:nvSpPr>
        <p:spPr>
          <a:xfrm>
            <a:off x="5147280" y="2160000"/>
            <a:ext cx="4215960" cy="4384800"/>
          </a:xfrm>
          <a:prstGeom prst="rect">
            <a:avLst/>
          </a:prstGeom>
        </p:spPr>
        <p:txBody>
          <a:bodyPr lIns="0" rIns="0" tIns="0" bIns="0"/>
          <a:p>
            <a:endParaRPr b="0" lang="en-GB" sz="2800" spc="-1" strike="noStrike">
              <a:solidFill>
                <a:srgbClr val="333333"/>
              </a:solidFill>
              <a:latin typeface="Open Sans"/>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720000" y="300960"/>
            <a:ext cx="8855640" cy="1262520"/>
          </a:xfrm>
          <a:prstGeom prst="rect">
            <a:avLst/>
          </a:prstGeom>
        </p:spPr>
        <p:txBody>
          <a:bodyPr lIns="0" rIns="0" tIns="0" bIns="0" anchor="ctr"/>
          <a:p>
            <a:endParaRPr b="1" lang="en-GB" sz="4400" spc="-1" strike="noStrike">
              <a:solidFill>
                <a:srgbClr val="333333"/>
              </a:solidFill>
              <a:latin typeface="Open Sans"/>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720000" y="300960"/>
            <a:ext cx="8855640" cy="585360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720000" y="300960"/>
            <a:ext cx="8855640" cy="1262520"/>
          </a:xfrm>
          <a:prstGeom prst="rect">
            <a:avLst/>
          </a:prstGeom>
        </p:spPr>
        <p:txBody>
          <a:bodyPr lIns="0" rIns="0" tIns="0" bIns="0" anchor="ctr"/>
          <a:p>
            <a:endParaRPr b="1" lang="en-GB" sz="4400" spc="-1" strike="noStrike">
              <a:solidFill>
                <a:srgbClr val="333333"/>
              </a:solidFill>
              <a:latin typeface="Open Sans"/>
            </a:endParaRPr>
          </a:p>
        </p:txBody>
      </p:sp>
      <p:sp>
        <p:nvSpPr>
          <p:cNvPr id="16" name="PlaceHolder 2"/>
          <p:cNvSpPr>
            <a:spLocks noGrp="1"/>
          </p:cNvSpPr>
          <p:nvPr>
            <p:ph type="body"/>
          </p:nvPr>
        </p:nvSpPr>
        <p:spPr>
          <a:xfrm>
            <a:off x="720000" y="2160000"/>
            <a:ext cx="4215960" cy="2091240"/>
          </a:xfrm>
          <a:prstGeom prst="rect">
            <a:avLst/>
          </a:prstGeom>
        </p:spPr>
        <p:txBody>
          <a:bodyPr lIns="0" rIns="0" tIns="0" bIns="0"/>
          <a:p>
            <a:endParaRPr b="0" lang="en-GB" sz="2800" spc="-1" strike="noStrike">
              <a:solidFill>
                <a:srgbClr val="333333"/>
              </a:solidFill>
              <a:latin typeface="Open Sans"/>
            </a:endParaRPr>
          </a:p>
        </p:txBody>
      </p:sp>
      <p:sp>
        <p:nvSpPr>
          <p:cNvPr id="17" name="PlaceHolder 3"/>
          <p:cNvSpPr>
            <a:spLocks noGrp="1"/>
          </p:cNvSpPr>
          <p:nvPr>
            <p:ph type="body"/>
          </p:nvPr>
        </p:nvSpPr>
        <p:spPr>
          <a:xfrm>
            <a:off x="720000" y="4450320"/>
            <a:ext cx="4215960" cy="2091240"/>
          </a:xfrm>
          <a:prstGeom prst="rect">
            <a:avLst/>
          </a:prstGeom>
        </p:spPr>
        <p:txBody>
          <a:bodyPr lIns="0" rIns="0" tIns="0" bIns="0"/>
          <a:p>
            <a:endParaRPr b="0" lang="en-GB" sz="2800" spc="-1" strike="noStrike">
              <a:solidFill>
                <a:srgbClr val="333333"/>
              </a:solidFill>
              <a:latin typeface="Open Sans"/>
            </a:endParaRPr>
          </a:p>
        </p:txBody>
      </p:sp>
      <p:sp>
        <p:nvSpPr>
          <p:cNvPr id="18" name="PlaceHolder 4"/>
          <p:cNvSpPr>
            <a:spLocks noGrp="1"/>
          </p:cNvSpPr>
          <p:nvPr>
            <p:ph type="body"/>
          </p:nvPr>
        </p:nvSpPr>
        <p:spPr>
          <a:xfrm>
            <a:off x="5147280" y="2160000"/>
            <a:ext cx="4215960" cy="4384800"/>
          </a:xfrm>
          <a:prstGeom prst="rect">
            <a:avLst/>
          </a:prstGeom>
        </p:spPr>
        <p:txBody>
          <a:bodyPr lIns="0" rIns="0" tIns="0" bIns="0"/>
          <a:p>
            <a:endParaRPr b="0" lang="en-GB" sz="2800" spc="-1" strike="noStrike">
              <a:solidFill>
                <a:srgbClr val="333333"/>
              </a:solidFill>
              <a:latin typeface="Open Sans"/>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720000" y="300960"/>
            <a:ext cx="8855640" cy="1262520"/>
          </a:xfrm>
          <a:prstGeom prst="rect">
            <a:avLst/>
          </a:prstGeom>
        </p:spPr>
        <p:txBody>
          <a:bodyPr lIns="0" rIns="0" tIns="0" bIns="0" anchor="ctr"/>
          <a:p>
            <a:endParaRPr b="1" lang="en-GB" sz="4400" spc="-1" strike="noStrike">
              <a:solidFill>
                <a:srgbClr val="333333"/>
              </a:solidFill>
              <a:latin typeface="Open Sans"/>
            </a:endParaRPr>
          </a:p>
        </p:txBody>
      </p:sp>
      <p:sp>
        <p:nvSpPr>
          <p:cNvPr id="20" name="PlaceHolder 2"/>
          <p:cNvSpPr>
            <a:spLocks noGrp="1"/>
          </p:cNvSpPr>
          <p:nvPr>
            <p:ph type="body"/>
          </p:nvPr>
        </p:nvSpPr>
        <p:spPr>
          <a:xfrm>
            <a:off x="720000" y="2160000"/>
            <a:ext cx="4215960" cy="4384800"/>
          </a:xfrm>
          <a:prstGeom prst="rect">
            <a:avLst/>
          </a:prstGeom>
        </p:spPr>
        <p:txBody>
          <a:bodyPr lIns="0" rIns="0" tIns="0" bIns="0"/>
          <a:p>
            <a:endParaRPr b="0" lang="en-GB" sz="2800" spc="-1" strike="noStrike">
              <a:solidFill>
                <a:srgbClr val="333333"/>
              </a:solidFill>
              <a:latin typeface="Open Sans"/>
            </a:endParaRPr>
          </a:p>
        </p:txBody>
      </p:sp>
      <p:sp>
        <p:nvSpPr>
          <p:cNvPr id="21" name="PlaceHolder 3"/>
          <p:cNvSpPr>
            <a:spLocks noGrp="1"/>
          </p:cNvSpPr>
          <p:nvPr>
            <p:ph type="body"/>
          </p:nvPr>
        </p:nvSpPr>
        <p:spPr>
          <a:xfrm>
            <a:off x="5147280" y="2160000"/>
            <a:ext cx="4215960" cy="2091240"/>
          </a:xfrm>
          <a:prstGeom prst="rect">
            <a:avLst/>
          </a:prstGeom>
        </p:spPr>
        <p:txBody>
          <a:bodyPr lIns="0" rIns="0" tIns="0" bIns="0"/>
          <a:p>
            <a:endParaRPr b="0" lang="en-GB" sz="2800" spc="-1" strike="noStrike">
              <a:solidFill>
                <a:srgbClr val="333333"/>
              </a:solidFill>
              <a:latin typeface="Open Sans"/>
            </a:endParaRPr>
          </a:p>
        </p:txBody>
      </p:sp>
      <p:sp>
        <p:nvSpPr>
          <p:cNvPr id="22" name="PlaceHolder 4"/>
          <p:cNvSpPr>
            <a:spLocks noGrp="1"/>
          </p:cNvSpPr>
          <p:nvPr>
            <p:ph type="body"/>
          </p:nvPr>
        </p:nvSpPr>
        <p:spPr>
          <a:xfrm>
            <a:off x="5147280" y="4450320"/>
            <a:ext cx="4215960" cy="2091240"/>
          </a:xfrm>
          <a:prstGeom prst="rect">
            <a:avLst/>
          </a:prstGeom>
        </p:spPr>
        <p:txBody>
          <a:bodyPr lIns="0" rIns="0" tIns="0" bIns="0"/>
          <a:p>
            <a:endParaRPr b="0" lang="en-GB" sz="2800" spc="-1" strike="noStrike">
              <a:solidFill>
                <a:srgbClr val="333333"/>
              </a:solidFill>
              <a:latin typeface="Open Sans"/>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720000" y="300960"/>
            <a:ext cx="8855640" cy="1262520"/>
          </a:xfrm>
          <a:prstGeom prst="rect">
            <a:avLst/>
          </a:prstGeom>
        </p:spPr>
        <p:txBody>
          <a:bodyPr lIns="0" rIns="0" tIns="0" bIns="0" anchor="ctr"/>
          <a:p>
            <a:endParaRPr b="1" lang="en-GB" sz="4400" spc="-1" strike="noStrike">
              <a:solidFill>
                <a:srgbClr val="333333"/>
              </a:solidFill>
              <a:latin typeface="Open Sans"/>
            </a:endParaRPr>
          </a:p>
        </p:txBody>
      </p:sp>
      <p:sp>
        <p:nvSpPr>
          <p:cNvPr id="24" name="PlaceHolder 2"/>
          <p:cNvSpPr>
            <a:spLocks noGrp="1"/>
          </p:cNvSpPr>
          <p:nvPr>
            <p:ph type="body"/>
          </p:nvPr>
        </p:nvSpPr>
        <p:spPr>
          <a:xfrm>
            <a:off x="720000" y="2160000"/>
            <a:ext cx="4215960" cy="2091240"/>
          </a:xfrm>
          <a:prstGeom prst="rect">
            <a:avLst/>
          </a:prstGeom>
        </p:spPr>
        <p:txBody>
          <a:bodyPr lIns="0" rIns="0" tIns="0" bIns="0"/>
          <a:p>
            <a:endParaRPr b="0" lang="en-GB" sz="2800" spc="-1" strike="noStrike">
              <a:solidFill>
                <a:srgbClr val="333333"/>
              </a:solidFill>
              <a:latin typeface="Open Sans"/>
            </a:endParaRPr>
          </a:p>
        </p:txBody>
      </p:sp>
      <p:sp>
        <p:nvSpPr>
          <p:cNvPr id="25" name="PlaceHolder 3"/>
          <p:cNvSpPr>
            <a:spLocks noGrp="1"/>
          </p:cNvSpPr>
          <p:nvPr>
            <p:ph type="body"/>
          </p:nvPr>
        </p:nvSpPr>
        <p:spPr>
          <a:xfrm>
            <a:off x="5147280" y="2160000"/>
            <a:ext cx="4215960" cy="2091240"/>
          </a:xfrm>
          <a:prstGeom prst="rect">
            <a:avLst/>
          </a:prstGeom>
        </p:spPr>
        <p:txBody>
          <a:bodyPr lIns="0" rIns="0" tIns="0" bIns="0"/>
          <a:p>
            <a:endParaRPr b="0" lang="en-GB" sz="2800" spc="-1" strike="noStrike">
              <a:solidFill>
                <a:srgbClr val="333333"/>
              </a:solidFill>
              <a:latin typeface="Open Sans"/>
            </a:endParaRPr>
          </a:p>
        </p:txBody>
      </p:sp>
      <p:sp>
        <p:nvSpPr>
          <p:cNvPr id="26" name="PlaceHolder 4"/>
          <p:cNvSpPr>
            <a:spLocks noGrp="1"/>
          </p:cNvSpPr>
          <p:nvPr>
            <p:ph type="body"/>
          </p:nvPr>
        </p:nvSpPr>
        <p:spPr>
          <a:xfrm>
            <a:off x="720000" y="4450320"/>
            <a:ext cx="8640000" cy="2091240"/>
          </a:xfrm>
          <a:prstGeom prst="rect">
            <a:avLst/>
          </a:prstGeom>
        </p:spPr>
        <p:txBody>
          <a:bodyPr lIns="0" rIns="0" tIns="0" bIns="0"/>
          <a:p>
            <a:endParaRPr b="0" lang="en-GB" sz="2800" spc="-1" strike="noStrike">
              <a:solidFill>
                <a:srgbClr val="333333"/>
              </a:solidFill>
              <a:latin typeface="Open Sans"/>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792000" y="4104000"/>
            <a:ext cx="8568000" cy="1440000"/>
          </a:xfrm>
          <a:prstGeom prst="rect">
            <a:avLst/>
          </a:prstGeom>
        </p:spPr>
        <p:txBody>
          <a:bodyPr lIns="0" rIns="0" tIns="0" bIns="0" anchor="ctr">
            <a:normAutofit/>
          </a:bodyPr>
          <a:p>
            <a:r>
              <a:rPr b="1" lang="en-GB" sz="4800" spc="-1" strike="noStrike">
                <a:solidFill>
                  <a:srgbClr val="333333"/>
                </a:solidFill>
                <a:latin typeface="Open Sans"/>
              </a:rPr>
              <a:t>Click to edit the title text format</a:t>
            </a:r>
            <a:endParaRPr b="1" lang="en-GB" sz="4800" spc="-1" strike="noStrike">
              <a:solidFill>
                <a:srgbClr val="333333"/>
              </a:solidFill>
              <a:latin typeface="Open Sans"/>
            </a:endParaRPr>
          </a:p>
        </p:txBody>
      </p:sp>
      <p:sp>
        <p:nvSpPr>
          <p:cNvPr id="1" name="PlaceHolder 2"/>
          <p:cNvSpPr>
            <a:spLocks noGrp="1"/>
          </p:cNvSpPr>
          <p:nvPr>
            <p:ph type="body"/>
          </p:nvPr>
        </p:nvSpPr>
        <p:spPr>
          <a:xfrm>
            <a:off x="792000" y="5904000"/>
            <a:ext cx="8568000" cy="982440"/>
          </a:xfrm>
          <a:prstGeom prst="rect">
            <a:avLst/>
          </a:prstGeom>
        </p:spPr>
        <p:txBody>
          <a:bodyPr lIns="0" rIns="0" tIns="0" bIns="0">
            <a:normAutofit/>
          </a:bodyPr>
          <a:p>
            <a:pPr marL="432000" indent="-324000">
              <a:spcAft>
                <a:spcPts val="1879"/>
              </a:spcAft>
              <a:buClr>
                <a:srgbClr val="333333"/>
              </a:buClr>
              <a:buSzPct val="45000"/>
              <a:buFont typeface="Wingdings" charset="2"/>
              <a:buChar char=""/>
            </a:pPr>
            <a:r>
              <a:rPr b="0" lang="en-GB" sz="2400" spc="-1" strike="noStrike">
                <a:solidFill>
                  <a:srgbClr val="333333"/>
                </a:solidFill>
                <a:latin typeface="Open Sans"/>
              </a:rPr>
              <a:t>Click to edit the outline text format</a:t>
            </a:r>
            <a:endParaRPr b="0" lang="en-GB" sz="2400" spc="-1" strike="noStrike">
              <a:solidFill>
                <a:srgbClr val="333333"/>
              </a:solidFill>
              <a:latin typeface="Open Sans"/>
            </a:endParaRPr>
          </a:p>
          <a:p>
            <a:pPr lvl="1" marL="864000" indent="-324000">
              <a:spcAft>
                <a:spcPts val="1497"/>
              </a:spcAft>
              <a:buClr>
                <a:srgbClr val="ffffff"/>
              </a:buClr>
              <a:buSzPct val="75000"/>
              <a:buFont typeface="Symbol" charset="2"/>
              <a:buChar char=""/>
            </a:pPr>
            <a:r>
              <a:rPr b="0" lang="en-GB" sz="2400" spc="-1" strike="noStrike">
                <a:solidFill>
                  <a:srgbClr val="333333"/>
                </a:solidFill>
                <a:latin typeface="Open Sans"/>
              </a:rPr>
              <a:t>Second Outline Level</a:t>
            </a:r>
            <a:endParaRPr b="0" lang="en-GB" sz="2400" spc="-1" strike="noStrike">
              <a:solidFill>
                <a:srgbClr val="333333"/>
              </a:solidFill>
              <a:latin typeface="Open Sans"/>
            </a:endParaRPr>
          </a:p>
          <a:p>
            <a:pPr lvl="2" marL="1296000" indent="-288000">
              <a:spcAft>
                <a:spcPts val="1120"/>
              </a:spcAft>
              <a:buClr>
                <a:srgbClr val="ffffff"/>
              </a:buClr>
              <a:buSzPct val="45000"/>
              <a:buFont typeface="Wingdings" charset="2"/>
              <a:buChar char=""/>
            </a:pPr>
            <a:r>
              <a:rPr b="0" lang="en-GB" sz="2400" spc="-1" strike="noStrike">
                <a:solidFill>
                  <a:srgbClr val="333333"/>
                </a:solidFill>
                <a:latin typeface="Open Sans"/>
              </a:rPr>
              <a:t>Third Outline Level</a:t>
            </a:r>
            <a:endParaRPr b="0" lang="en-GB" sz="2400" spc="-1" strike="noStrike">
              <a:solidFill>
                <a:srgbClr val="333333"/>
              </a:solidFill>
              <a:latin typeface="Open Sans"/>
            </a:endParaRPr>
          </a:p>
          <a:p>
            <a:pPr lvl="3" marL="1728000" indent="-216000">
              <a:spcAft>
                <a:spcPts val="743"/>
              </a:spcAft>
              <a:buClr>
                <a:srgbClr val="ffffff"/>
              </a:buClr>
              <a:buSzPct val="75000"/>
              <a:buFont typeface="Symbol" charset="2"/>
              <a:buChar char=""/>
            </a:pPr>
            <a:r>
              <a:rPr b="0" lang="en-GB" sz="2400" spc="-1" strike="noStrike">
                <a:solidFill>
                  <a:srgbClr val="333333"/>
                </a:solidFill>
                <a:latin typeface="Open Sans"/>
              </a:rPr>
              <a:t>Fourth Outline Level</a:t>
            </a:r>
            <a:endParaRPr b="0" lang="en-GB" sz="2400" spc="-1" strike="noStrike">
              <a:solidFill>
                <a:srgbClr val="333333"/>
              </a:solidFill>
              <a:latin typeface="Open Sans"/>
            </a:endParaRPr>
          </a:p>
          <a:p>
            <a:pPr lvl="4" marL="2160000" indent="-216000">
              <a:spcAft>
                <a:spcPts val="366"/>
              </a:spcAft>
              <a:buClr>
                <a:srgbClr val="ffffff"/>
              </a:buClr>
              <a:buSzPct val="45000"/>
              <a:buFont typeface="Wingdings" charset="2"/>
              <a:buChar char=""/>
            </a:pPr>
            <a:r>
              <a:rPr b="0" lang="en-GB" sz="2400" spc="-1" strike="noStrike">
                <a:solidFill>
                  <a:srgbClr val="333333"/>
                </a:solidFill>
                <a:latin typeface="Open Sans"/>
              </a:rPr>
              <a:t>Fifth Outline Level</a:t>
            </a:r>
            <a:endParaRPr b="0" lang="en-GB" sz="2400" spc="-1" strike="noStrike">
              <a:solidFill>
                <a:srgbClr val="333333"/>
              </a:solidFill>
              <a:latin typeface="Open Sans"/>
            </a:endParaRPr>
          </a:p>
          <a:p>
            <a:pPr lvl="5" marL="2592000" indent="-216000">
              <a:spcAft>
                <a:spcPts val="366"/>
              </a:spcAft>
              <a:buClr>
                <a:srgbClr val="ffffff"/>
              </a:buClr>
              <a:buSzPct val="45000"/>
              <a:buFont typeface="Wingdings" charset="2"/>
              <a:buChar char=""/>
            </a:pPr>
            <a:r>
              <a:rPr b="0" lang="en-GB" sz="2400" spc="-1" strike="noStrike">
                <a:solidFill>
                  <a:srgbClr val="333333"/>
                </a:solidFill>
                <a:latin typeface="Open Sans"/>
              </a:rPr>
              <a:t>Sixth Outline Level</a:t>
            </a:r>
            <a:endParaRPr b="0" lang="en-GB" sz="2400" spc="-1" strike="noStrike">
              <a:solidFill>
                <a:srgbClr val="333333"/>
              </a:solidFill>
              <a:latin typeface="Open Sans"/>
            </a:endParaRPr>
          </a:p>
          <a:p>
            <a:pPr lvl="6" marL="3024000" indent="-216000">
              <a:spcAft>
                <a:spcPts val="366"/>
              </a:spcAft>
              <a:buClr>
                <a:srgbClr val="ffffff"/>
              </a:buClr>
              <a:buSzPct val="45000"/>
              <a:buFont typeface="Wingdings" charset="2"/>
              <a:buChar char=""/>
            </a:pPr>
            <a:r>
              <a:rPr b="0" lang="en-GB" sz="2400" spc="-1" strike="noStrike">
                <a:solidFill>
                  <a:srgbClr val="333333"/>
                </a:solidFill>
                <a:latin typeface="Open Sans"/>
              </a:rPr>
              <a:t>Seventh Outline Level</a:t>
            </a:r>
            <a:endParaRPr b="0" lang="en-GB" sz="2400" spc="-1" strike="noStrike">
              <a:solidFill>
                <a:srgbClr val="333333"/>
              </a:solidFill>
              <a:latin typeface="Open Sans"/>
            </a:endParaRPr>
          </a:p>
        </p:txBody>
      </p:sp>
      <p:sp>
        <p:nvSpPr>
          <p:cNvPr id="2" name="PlaceHolder 3"/>
          <p:cNvSpPr>
            <a:spLocks noGrp="1"/>
          </p:cNvSpPr>
          <p:nvPr>
            <p:ph type="dt"/>
          </p:nvPr>
        </p:nvSpPr>
        <p:spPr>
          <a:xfrm>
            <a:off x="504000" y="6886440"/>
            <a:ext cx="2348280" cy="521280"/>
          </a:xfrm>
          <a:prstGeom prst="rect">
            <a:avLst/>
          </a:prstGeom>
        </p:spPr>
        <p:txBody>
          <a:bodyPr lIns="0" rIns="0" tIns="0" bIns="0"/>
          <a:p>
            <a:r>
              <a:rPr b="0" lang="en-GB" sz="1400" spc="-1" strike="noStrike">
                <a:latin typeface="Open Sans"/>
              </a:rPr>
              <a:t>&lt;date/time&gt;</a:t>
            </a:r>
            <a:endParaRPr b="0" lang="en-GB" sz="1400" spc="-1" strike="noStrike">
              <a:latin typeface="Open Sans"/>
            </a:endParaRPr>
          </a:p>
        </p:txBody>
      </p:sp>
      <p:sp>
        <p:nvSpPr>
          <p:cNvPr id="3" name="PlaceHolder 4"/>
          <p:cNvSpPr>
            <a:spLocks noGrp="1"/>
          </p:cNvSpPr>
          <p:nvPr>
            <p:ph type="ftr"/>
          </p:nvPr>
        </p:nvSpPr>
        <p:spPr>
          <a:xfrm>
            <a:off x="3447360" y="6886440"/>
            <a:ext cx="3195000" cy="521280"/>
          </a:xfrm>
          <a:prstGeom prst="rect">
            <a:avLst/>
          </a:prstGeom>
        </p:spPr>
        <p:txBody>
          <a:bodyPr lIns="0" rIns="0" tIns="0" bIns="0"/>
          <a:p>
            <a:pPr algn="ctr"/>
            <a:r>
              <a:rPr b="0" lang="en-GB" sz="1400" spc="-1" strike="noStrike">
                <a:latin typeface="Open Sans"/>
              </a:rPr>
              <a:t>&lt;footer&gt;</a:t>
            </a:r>
            <a:endParaRPr b="0" lang="en-GB" sz="1400" spc="-1" strike="noStrike">
              <a:latin typeface="Open Sans"/>
            </a:endParaRPr>
          </a:p>
        </p:txBody>
      </p:sp>
      <p:sp>
        <p:nvSpPr>
          <p:cNvPr id="4" name="PlaceHolder 5"/>
          <p:cNvSpPr>
            <a:spLocks noGrp="1"/>
          </p:cNvSpPr>
          <p:nvPr>
            <p:ph type="sldNum"/>
          </p:nvPr>
        </p:nvSpPr>
        <p:spPr>
          <a:xfrm>
            <a:off x="7227360" y="6886440"/>
            <a:ext cx="2348280" cy="521280"/>
          </a:xfrm>
          <a:prstGeom prst="rect">
            <a:avLst/>
          </a:prstGeom>
        </p:spPr>
        <p:txBody>
          <a:bodyPr lIns="0" rIns="0" tIns="0" bIns="0"/>
          <a:p>
            <a:pPr algn="r"/>
            <a:fld id="{47247370-098C-4A52-B7A2-C8E8F07D6C7B}" type="slidenum">
              <a:rPr b="0" lang="en-GB" sz="1400" spc="-1" strike="noStrike">
                <a:latin typeface="Open Sans"/>
              </a:rPr>
              <a:t>&lt;number&gt;</a:t>
            </a:fld>
            <a:r>
              <a:rPr b="0" lang="en-GB" sz="1400" spc="-1" strike="noStrike">
                <a:latin typeface="Open Sans"/>
              </a:rPr>
              <a:t> / </a:t>
            </a:r>
            <a:fld id="{8ECB9C26-B4E6-4B06-8B31-A18330BF7A60}" type="slidecount">
              <a:rPr b="0" lang="en-GB" sz="1400" spc="-1" strike="noStrike">
                <a:latin typeface="Open Sans"/>
              </a:rPr>
              <a:t>21</a:t>
            </a:fld>
            <a:endParaRPr b="0" lang="en-GB" sz="1400" spc="-1" strike="noStrike">
              <a:latin typeface="Open Sans"/>
            </a:endParaRPr>
          </a:p>
        </p:txBody>
      </p:sp>
      <p:sp>
        <p:nvSpPr>
          <p:cNvPr id="5" name="CustomShape 6"/>
          <p:cNvSpPr/>
          <p:nvPr/>
        </p:nvSpPr>
        <p:spPr>
          <a:xfrm>
            <a:off x="0" y="4320000"/>
            <a:ext cx="504000" cy="1080000"/>
          </a:xfrm>
          <a:prstGeom prst="rect">
            <a:avLst/>
          </a:prstGeom>
          <a:solidFill>
            <a:srgbClr val="ef2929"/>
          </a:solidFill>
          <a:ln>
            <a:noFill/>
          </a:ln>
        </p:spPr>
        <p:style>
          <a:lnRef idx="0"/>
          <a:fillRef idx="0"/>
          <a:effectRef idx="0"/>
          <a:fontRef idx="minor"/>
        </p:style>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 name="PlaceHolder 1"/>
          <p:cNvSpPr>
            <a:spLocks noGrp="1"/>
          </p:cNvSpPr>
          <p:nvPr>
            <p:ph type="title"/>
          </p:nvPr>
        </p:nvSpPr>
        <p:spPr>
          <a:xfrm>
            <a:off x="720000" y="300960"/>
            <a:ext cx="8855640" cy="1262520"/>
          </a:xfrm>
          <a:prstGeom prst="rect">
            <a:avLst/>
          </a:prstGeom>
        </p:spPr>
        <p:txBody>
          <a:bodyPr lIns="0" rIns="0" tIns="0" bIns="0" anchor="ctr"/>
          <a:p>
            <a:r>
              <a:rPr b="1" lang="en-GB" sz="4400" spc="-1" strike="noStrike">
                <a:solidFill>
                  <a:srgbClr val="333333"/>
                </a:solidFill>
                <a:latin typeface="Open Sans"/>
              </a:rPr>
              <a:t>Click to edit the title text format</a:t>
            </a:r>
            <a:endParaRPr b="1" lang="en-GB" sz="4400" spc="-1" strike="noStrike">
              <a:solidFill>
                <a:srgbClr val="333333"/>
              </a:solidFill>
              <a:latin typeface="Open Sans"/>
            </a:endParaRPr>
          </a:p>
        </p:txBody>
      </p:sp>
      <p:sp>
        <p:nvSpPr>
          <p:cNvPr id="43" name="PlaceHolder 2"/>
          <p:cNvSpPr>
            <a:spLocks noGrp="1"/>
          </p:cNvSpPr>
          <p:nvPr>
            <p:ph type="body"/>
          </p:nvPr>
        </p:nvSpPr>
        <p:spPr>
          <a:xfrm>
            <a:off x="720000" y="2160000"/>
            <a:ext cx="8640000" cy="4384800"/>
          </a:xfrm>
          <a:prstGeom prst="rect">
            <a:avLst/>
          </a:prstGeom>
        </p:spPr>
        <p:txBody>
          <a:bodyPr lIns="0" rIns="0" tIns="0" bIns="0"/>
          <a:p>
            <a:pPr marL="432000" indent="-324000">
              <a:spcAft>
                <a:spcPts val="1414"/>
              </a:spcAft>
              <a:buClr>
                <a:srgbClr val="ef2929"/>
              </a:buClr>
              <a:buSzPct val="45000"/>
              <a:buFont typeface="Wingdings" charset="2"/>
              <a:buChar char=""/>
            </a:pPr>
            <a:r>
              <a:rPr b="0" lang="en-GB" sz="2800" spc="-1" strike="noStrike">
                <a:solidFill>
                  <a:srgbClr val="333333"/>
                </a:solidFill>
                <a:latin typeface="Open Sans"/>
              </a:rPr>
              <a:t>Click to edit the outline text format</a:t>
            </a:r>
            <a:endParaRPr b="0" lang="en-GB" sz="2800" spc="-1" strike="noStrike">
              <a:solidFill>
                <a:srgbClr val="333333"/>
              </a:solidFill>
              <a:latin typeface="Open Sans"/>
            </a:endParaRPr>
          </a:p>
          <a:p>
            <a:pPr lvl="1" marL="864000" indent="-324000">
              <a:spcAft>
                <a:spcPts val="1134"/>
              </a:spcAft>
              <a:buClr>
                <a:srgbClr val="ef2929"/>
              </a:buClr>
              <a:buSzPct val="75000"/>
              <a:buFont typeface="Symbol" charset="2"/>
              <a:buChar char=""/>
            </a:pPr>
            <a:r>
              <a:rPr b="0" lang="en-GB" sz="2800" spc="-1" strike="noStrike">
                <a:solidFill>
                  <a:srgbClr val="333333"/>
                </a:solidFill>
                <a:latin typeface="Open Sans"/>
              </a:rPr>
              <a:t>Second Outline Level</a:t>
            </a:r>
            <a:endParaRPr b="0" lang="en-GB" sz="2800" spc="-1" strike="noStrike">
              <a:solidFill>
                <a:srgbClr val="333333"/>
              </a:solidFill>
              <a:latin typeface="Open Sans"/>
            </a:endParaRPr>
          </a:p>
          <a:p>
            <a:pPr lvl="2" marL="1296000" indent="-288000">
              <a:spcAft>
                <a:spcPts val="845"/>
              </a:spcAft>
              <a:buClr>
                <a:srgbClr val="ef2929"/>
              </a:buClr>
              <a:buSzPct val="45000"/>
              <a:buFont typeface="Wingdings" charset="2"/>
              <a:buChar char=""/>
            </a:pPr>
            <a:r>
              <a:rPr b="0" lang="en-GB" sz="2800" spc="-1" strike="noStrike">
                <a:solidFill>
                  <a:srgbClr val="333333"/>
                </a:solidFill>
                <a:latin typeface="Open Sans"/>
              </a:rPr>
              <a:t>Third Outline Level</a:t>
            </a:r>
            <a:endParaRPr b="0" lang="en-GB" sz="2800" spc="-1" strike="noStrike">
              <a:solidFill>
                <a:srgbClr val="333333"/>
              </a:solidFill>
              <a:latin typeface="Open Sans"/>
            </a:endParaRPr>
          </a:p>
          <a:p>
            <a:pPr lvl="3" marL="1728000" indent="-216000">
              <a:spcAft>
                <a:spcPts val="567"/>
              </a:spcAft>
              <a:buClr>
                <a:srgbClr val="ef2929"/>
              </a:buClr>
              <a:buSzPct val="75000"/>
              <a:buFont typeface="Symbol" charset="2"/>
              <a:buChar char=""/>
            </a:pPr>
            <a:r>
              <a:rPr b="0" lang="en-GB" sz="2800" spc="-1" strike="noStrike">
                <a:solidFill>
                  <a:srgbClr val="333333"/>
                </a:solidFill>
                <a:latin typeface="Open Sans"/>
              </a:rPr>
              <a:t>Fourth Outline Level</a:t>
            </a:r>
            <a:endParaRPr b="0" lang="en-GB" sz="2800" spc="-1" strike="noStrike">
              <a:solidFill>
                <a:srgbClr val="333333"/>
              </a:solidFill>
              <a:latin typeface="Open Sans"/>
            </a:endParaRPr>
          </a:p>
          <a:p>
            <a:pPr lvl="4" marL="2160000" indent="-216000">
              <a:spcAft>
                <a:spcPts val="283"/>
              </a:spcAft>
              <a:buClr>
                <a:srgbClr val="ef2929"/>
              </a:buClr>
              <a:buSzPct val="45000"/>
              <a:buFont typeface="Wingdings" charset="2"/>
              <a:buChar char=""/>
            </a:pPr>
            <a:r>
              <a:rPr b="0" lang="en-GB" sz="2800" spc="-1" strike="noStrike">
                <a:solidFill>
                  <a:srgbClr val="333333"/>
                </a:solidFill>
                <a:latin typeface="Open Sans"/>
              </a:rPr>
              <a:t>Fifth Outline Level</a:t>
            </a:r>
            <a:endParaRPr b="0" lang="en-GB" sz="2800" spc="-1" strike="noStrike">
              <a:solidFill>
                <a:srgbClr val="333333"/>
              </a:solidFill>
              <a:latin typeface="Open Sans"/>
            </a:endParaRPr>
          </a:p>
          <a:p>
            <a:pPr lvl="5" marL="2592000" indent="-216000">
              <a:spcAft>
                <a:spcPts val="283"/>
              </a:spcAft>
              <a:buClr>
                <a:srgbClr val="ef2929"/>
              </a:buClr>
              <a:buSzPct val="45000"/>
              <a:buFont typeface="Wingdings" charset="2"/>
              <a:buChar char=""/>
            </a:pPr>
            <a:r>
              <a:rPr b="0" lang="en-GB" sz="2800" spc="-1" strike="noStrike">
                <a:solidFill>
                  <a:srgbClr val="333333"/>
                </a:solidFill>
                <a:latin typeface="Open Sans"/>
              </a:rPr>
              <a:t>Sixth Outline Level</a:t>
            </a:r>
            <a:endParaRPr b="0" lang="en-GB" sz="2800" spc="-1" strike="noStrike">
              <a:solidFill>
                <a:srgbClr val="333333"/>
              </a:solidFill>
              <a:latin typeface="Open Sans"/>
            </a:endParaRPr>
          </a:p>
          <a:p>
            <a:pPr lvl="6" marL="3024000" indent="-216000">
              <a:spcAft>
                <a:spcPts val="283"/>
              </a:spcAft>
              <a:buClr>
                <a:srgbClr val="ef2929"/>
              </a:buClr>
              <a:buSzPct val="45000"/>
              <a:buFont typeface="Wingdings" charset="2"/>
              <a:buChar char=""/>
            </a:pPr>
            <a:r>
              <a:rPr b="0" lang="en-GB" sz="2800" spc="-1" strike="noStrike">
                <a:solidFill>
                  <a:srgbClr val="333333"/>
                </a:solidFill>
                <a:latin typeface="Open Sans"/>
              </a:rPr>
              <a:t>Seventh Outline Level</a:t>
            </a:r>
            <a:endParaRPr b="0" lang="en-GB" sz="2800" spc="-1" strike="noStrike">
              <a:solidFill>
                <a:srgbClr val="333333"/>
              </a:solidFill>
              <a:latin typeface="Open Sans"/>
            </a:endParaRPr>
          </a:p>
        </p:txBody>
      </p:sp>
      <p:sp>
        <p:nvSpPr>
          <p:cNvPr id="44" name="PlaceHolder 3"/>
          <p:cNvSpPr>
            <a:spLocks noGrp="1"/>
          </p:cNvSpPr>
          <p:nvPr>
            <p:ph type="dt"/>
          </p:nvPr>
        </p:nvSpPr>
        <p:spPr>
          <a:xfrm>
            <a:off x="504000" y="6886800"/>
            <a:ext cx="2348280" cy="521280"/>
          </a:xfrm>
          <a:prstGeom prst="rect">
            <a:avLst/>
          </a:prstGeom>
        </p:spPr>
        <p:txBody>
          <a:bodyPr lIns="0" rIns="0" tIns="0" bIns="0"/>
          <a:p>
            <a:r>
              <a:rPr b="0" lang="en-GB" sz="1400" spc="-1" strike="noStrike">
                <a:latin typeface="Open Sans"/>
              </a:rPr>
              <a:t>&lt;date/time&gt;</a:t>
            </a:r>
            <a:endParaRPr b="0" lang="en-GB" sz="1400" spc="-1" strike="noStrike">
              <a:latin typeface="Open Sans"/>
            </a:endParaRPr>
          </a:p>
        </p:txBody>
      </p:sp>
      <p:sp>
        <p:nvSpPr>
          <p:cNvPr id="45" name="PlaceHolder 4"/>
          <p:cNvSpPr>
            <a:spLocks noGrp="1"/>
          </p:cNvSpPr>
          <p:nvPr>
            <p:ph type="ftr"/>
          </p:nvPr>
        </p:nvSpPr>
        <p:spPr>
          <a:xfrm>
            <a:off x="3447360" y="6886800"/>
            <a:ext cx="3195000" cy="521280"/>
          </a:xfrm>
          <a:prstGeom prst="rect">
            <a:avLst/>
          </a:prstGeom>
        </p:spPr>
        <p:txBody>
          <a:bodyPr lIns="0" rIns="0" tIns="0" bIns="0"/>
          <a:p>
            <a:pPr algn="ctr"/>
            <a:r>
              <a:rPr b="0" lang="en-GB" sz="1400" spc="-1" strike="noStrike">
                <a:latin typeface="Open Sans"/>
              </a:rPr>
              <a:t>&lt;footer&gt;</a:t>
            </a:r>
            <a:endParaRPr b="0" lang="en-GB" sz="1400" spc="-1" strike="noStrike">
              <a:latin typeface="Open Sans"/>
            </a:endParaRPr>
          </a:p>
        </p:txBody>
      </p:sp>
      <p:sp>
        <p:nvSpPr>
          <p:cNvPr id="46" name="PlaceHolder 5"/>
          <p:cNvSpPr>
            <a:spLocks noGrp="1"/>
          </p:cNvSpPr>
          <p:nvPr>
            <p:ph type="sldNum"/>
          </p:nvPr>
        </p:nvSpPr>
        <p:spPr>
          <a:xfrm>
            <a:off x="7227360" y="6886800"/>
            <a:ext cx="2348280" cy="521280"/>
          </a:xfrm>
          <a:prstGeom prst="rect">
            <a:avLst/>
          </a:prstGeom>
        </p:spPr>
        <p:txBody>
          <a:bodyPr lIns="0" rIns="0" tIns="0" bIns="0"/>
          <a:p>
            <a:pPr algn="r"/>
            <a:fld id="{6B39A39A-F680-4934-A430-A340E7299307}" type="slidenum">
              <a:rPr b="0" lang="en-GB" sz="1400" spc="-1" strike="noStrike">
                <a:latin typeface="Open Sans"/>
              </a:rPr>
              <a:t>&lt;number&gt;</a:t>
            </a:fld>
            <a:r>
              <a:rPr b="0" lang="en-GB" sz="1400" spc="-1" strike="noStrike">
                <a:latin typeface="Open Sans"/>
              </a:rPr>
              <a:t> / </a:t>
            </a:r>
            <a:fld id="{A7583235-F358-4DDA-8DB2-0EEE07AEB8BD}" type="slidecount">
              <a:rPr b="0" lang="en-GB" sz="1400" spc="-1" strike="noStrike">
                <a:latin typeface="Open Sans"/>
              </a:rPr>
              <a:t>21</a:t>
            </a:fld>
            <a:endParaRPr b="0" lang="en-GB" sz="1400" spc="-1" strike="noStrike">
              <a:latin typeface="Open Sans"/>
            </a:endParaRPr>
          </a:p>
        </p:txBody>
      </p:sp>
      <p:sp>
        <p:nvSpPr>
          <p:cNvPr id="47" name="CustomShape 6"/>
          <p:cNvSpPr/>
          <p:nvPr/>
        </p:nvSpPr>
        <p:spPr>
          <a:xfrm>
            <a:off x="0" y="288000"/>
            <a:ext cx="504000" cy="1080000"/>
          </a:xfrm>
          <a:prstGeom prst="rect">
            <a:avLst/>
          </a:prstGeom>
          <a:solidFill>
            <a:srgbClr val="ef2929"/>
          </a:solidFill>
          <a:ln>
            <a:noFill/>
          </a:ln>
        </p:spPr>
        <p:style>
          <a:lnRef idx="0"/>
          <a:fillRef idx="0"/>
          <a:effectRef idx="0"/>
          <a:fontRef idx="minor"/>
        </p:style>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11.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5.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1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5.xml"/>
</Relationships>
</file>

<file path=ppt/slides/_rels/slide1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slideLayout" Target="../slideLayouts/slideLayout15.xml"/>
</Relationships>
</file>

<file path=ppt/slides/_rels/slide15.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5.xml"/>
</Relationships>
</file>

<file path=ppt/slides/_rels/slide16.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5.xml"/>
</Relationships>
</file>

<file path=ppt/slides/_rels/slide17.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5.xml"/>
</Relationships>
</file>

<file path=ppt/slides/_rels/slide18.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5.xml"/>
</Relationships>
</file>

<file path=ppt/slides/_rels/slide19.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21.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5.xml"/>
</Relationships>
</file>

<file path=ppt/slides/_rels/slide3.xml.rels><?xml version="1.0" encoding="UTF-8"?>
<Relationships xmlns="http://schemas.openxmlformats.org/package/2006/relationships"><Relationship Id="rId1" Type="http://schemas.openxmlformats.org/officeDocument/2006/relationships/image" Target="../media/image1.wmf"/><Relationship Id="rId2" Type="http://schemas.openxmlformats.org/officeDocument/2006/relationships/hyperlink" Target="https://www.esrl.noaa.gov/psd/people/tom.hamill/MWR_Blend_PQPF_article_Hamill.pdf" TargetMode="External"/><Relationship Id="rId3" Type="http://schemas.openxmlformats.org/officeDocument/2006/relationships/slideLayout" Target="../slideLayouts/slideLayout15.xml"/>
</Relationships>
</file>

<file path=ppt/slides/_rels/slide4.xml.rels><?xml version="1.0" encoding="UTF-8"?>
<Relationships xmlns="http://schemas.openxmlformats.org/package/2006/relationships"><Relationship Id="rId1" Type="http://schemas.openxmlformats.org/officeDocument/2006/relationships/image" Target="../media/image2.wmf"/><Relationship Id="rId2" Type="http://schemas.openxmlformats.org/officeDocument/2006/relationships/slideLayout" Target="../slideLayouts/slideLayout15.xml"/>
</Relationships>
</file>

<file path=ppt/slides/_rels/slide5.xml.rels><?xml version="1.0" encoding="UTF-8"?>
<Relationships xmlns="http://schemas.openxmlformats.org/package/2006/relationships"><Relationship Id="rId1" Type="http://schemas.openxmlformats.org/officeDocument/2006/relationships/image" Target="../media/image3.wmf"/><Relationship Id="rId2" Type="http://schemas.openxmlformats.org/officeDocument/2006/relationships/slideLayout" Target="../slideLayouts/slideLayout1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7.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5.xml"/>
</Relationships>
</file>

<file path=ppt/slides/_rels/slide8.xml.rels><?xml version="1.0" encoding="UTF-8"?>
<Relationships xmlns="http://schemas.openxmlformats.org/package/2006/relationships"><Relationship Id="rId1" Type="http://schemas.openxmlformats.org/officeDocument/2006/relationships/hyperlink" Target="https://www.esrl.noaa.gov/psd/people/tom.hamill/MWR_Blend_PQPF_article_Hamill.pdf" TargetMode="External"/><Relationship Id="rId2" Type="http://schemas.openxmlformats.org/officeDocument/2006/relationships/slideLayout" Target="../slideLayouts/slideLayout15.xml"/>
</Relationships>
</file>

<file path=ppt/slides/_rels/slide9.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TextShape 1"/>
          <p:cNvSpPr txBox="1"/>
          <p:nvPr/>
        </p:nvSpPr>
        <p:spPr>
          <a:xfrm>
            <a:off x="864000" y="3638520"/>
            <a:ext cx="8568000" cy="2286720"/>
          </a:xfrm>
          <a:prstGeom prst="rect">
            <a:avLst/>
          </a:prstGeom>
          <a:noFill/>
          <a:ln>
            <a:noFill/>
          </a:ln>
        </p:spPr>
        <p:txBody>
          <a:bodyPr lIns="0" rIns="0" tIns="0" bIns="0" anchor="ctr">
            <a:normAutofit/>
          </a:bodyPr>
          <a:p>
            <a:r>
              <a:rPr b="1" lang="en-GB" sz="4400" spc="-1" strike="noStrike">
                <a:solidFill>
                  <a:srgbClr val="333333"/>
                </a:solidFill>
                <a:latin typeface="Open Sans"/>
              </a:rPr>
              <a:t>Changes to quantile mapping and weighting for PQPF using ECMWF reforecast data</a:t>
            </a:r>
            <a:endParaRPr b="1" lang="en-GB" sz="4400" spc="-1" strike="noStrike">
              <a:solidFill>
                <a:srgbClr val="333333"/>
              </a:solidFill>
              <a:latin typeface="Open Sans"/>
            </a:endParaRPr>
          </a:p>
        </p:txBody>
      </p:sp>
      <p:sp>
        <p:nvSpPr>
          <p:cNvPr id="85" name="TextShape 2"/>
          <p:cNvSpPr txBox="1"/>
          <p:nvPr/>
        </p:nvSpPr>
        <p:spPr>
          <a:xfrm>
            <a:off x="792000" y="6217560"/>
            <a:ext cx="8568000" cy="982440"/>
          </a:xfrm>
          <a:prstGeom prst="rect">
            <a:avLst/>
          </a:prstGeom>
          <a:noFill/>
          <a:ln>
            <a:noFill/>
          </a:ln>
        </p:spPr>
        <p:txBody>
          <a:bodyPr lIns="0" rIns="0" tIns="0" bIns="0" anchor="ctr"/>
          <a:p>
            <a:pPr algn="ctr"/>
            <a:r>
              <a:rPr b="0" lang="en-GB" sz="3200" spc="-1" strike="noStrike">
                <a:latin typeface="Open Sans"/>
              </a:rPr>
              <a:t>Tom Hamill, NOAA ESRL/PSD</a:t>
            </a:r>
            <a:endParaRPr b="0" lang="en-GB" sz="3200" spc="-1" strike="noStrike">
              <a:latin typeface="Open Sans"/>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TextShape 1"/>
          <p:cNvSpPr txBox="1"/>
          <p:nvPr/>
        </p:nvSpPr>
        <p:spPr>
          <a:xfrm>
            <a:off x="720000" y="161280"/>
            <a:ext cx="8855640" cy="2286720"/>
          </a:xfrm>
          <a:prstGeom prst="rect">
            <a:avLst/>
          </a:prstGeom>
          <a:noFill/>
          <a:ln>
            <a:noFill/>
          </a:ln>
        </p:spPr>
        <p:txBody>
          <a:bodyPr lIns="0" rIns="0" tIns="0" bIns="0" anchor="ctr"/>
          <a:p>
            <a:r>
              <a:rPr b="1" lang="en-GB" sz="4400" spc="-1" strike="noStrike">
                <a:solidFill>
                  <a:srgbClr val="333333"/>
                </a:solidFill>
                <a:latin typeface="Open Sans"/>
              </a:rPr>
              <a:t>Finding closest-member histogram weights for a </a:t>
            </a:r>
            <a:br/>
            <a:r>
              <a:rPr b="1" i="1" lang="en-GB" sz="4400" spc="-1" strike="noStrike">
                <a:solidFill>
                  <a:srgbClr val="333333"/>
                </a:solidFill>
                <a:latin typeface="Open Sans"/>
              </a:rPr>
              <a:t>51-member ensemble</a:t>
            </a:r>
            <a:endParaRPr b="1" lang="en-GB" sz="4400" spc="-1" strike="noStrike">
              <a:solidFill>
                <a:srgbClr val="333333"/>
              </a:solidFill>
              <a:latin typeface="Open Sans"/>
            </a:endParaRPr>
          </a:p>
        </p:txBody>
      </p:sp>
      <p:sp>
        <p:nvSpPr>
          <p:cNvPr id="108" name="TextShape 2"/>
          <p:cNvSpPr txBox="1"/>
          <p:nvPr/>
        </p:nvSpPr>
        <p:spPr>
          <a:xfrm>
            <a:off x="720000" y="2736000"/>
            <a:ext cx="8640000" cy="4384800"/>
          </a:xfrm>
          <a:prstGeom prst="rect">
            <a:avLst/>
          </a:prstGeom>
          <a:noFill/>
          <a:ln>
            <a:noFill/>
          </a:ln>
        </p:spPr>
        <p:txBody>
          <a:bodyPr lIns="0" rIns="0" tIns="0" bIns="0"/>
          <a:p>
            <a:pPr marL="432000" indent="-324000">
              <a:spcAft>
                <a:spcPts val="1414"/>
              </a:spcAft>
              <a:buClr>
                <a:srgbClr val="ef2929"/>
              </a:buClr>
              <a:buSzPct val="45000"/>
              <a:buFont typeface="Wingdings" charset="2"/>
              <a:buChar char=""/>
            </a:pPr>
            <a:r>
              <a:rPr b="0" lang="en-GB" sz="2400" spc="-1" strike="noStrike">
                <a:solidFill>
                  <a:srgbClr val="333333"/>
                </a:solidFill>
                <a:latin typeface="Open Sans"/>
              </a:rPr>
              <a:t>So, we now have:</a:t>
            </a:r>
            <a:endParaRPr b="0" lang="en-GB" sz="2400" spc="-1" strike="noStrike">
              <a:solidFill>
                <a:srgbClr val="333333"/>
              </a:solidFill>
              <a:latin typeface="Open Sans"/>
            </a:endParaRPr>
          </a:p>
          <a:p>
            <a:pPr lvl="1" marL="864000" indent="-324000">
              <a:spcAft>
                <a:spcPts val="1134"/>
              </a:spcAft>
              <a:buClr>
                <a:srgbClr val="ef2929"/>
              </a:buClr>
              <a:buSzPct val="75000"/>
              <a:buFont typeface="Symbol" charset="2"/>
              <a:buChar char=""/>
            </a:pPr>
            <a:r>
              <a:rPr b="0" lang="en-GB" sz="2400" spc="-1" strike="noStrike">
                <a:solidFill>
                  <a:srgbClr val="333333"/>
                </a:solidFill>
                <a:latin typeface="Open Sans"/>
              </a:rPr>
              <a:t>Closest histogram weights appropriate to an 11-member reforecast ensemble.</a:t>
            </a:r>
            <a:endParaRPr b="0" lang="en-GB" sz="2400" spc="-1" strike="noStrike">
              <a:solidFill>
                <a:srgbClr val="333333"/>
              </a:solidFill>
              <a:latin typeface="Open Sans"/>
            </a:endParaRPr>
          </a:p>
          <a:p>
            <a:pPr lvl="1" marL="864000" indent="-324000">
              <a:spcAft>
                <a:spcPts val="1134"/>
              </a:spcAft>
              <a:buClr>
                <a:srgbClr val="ef2929"/>
              </a:buClr>
              <a:buSzPct val="75000"/>
              <a:buFont typeface="Symbol" charset="2"/>
              <a:buChar char=""/>
            </a:pPr>
            <a:r>
              <a:rPr b="0" lang="en-GB" sz="2400" spc="-1" strike="noStrike">
                <a:solidFill>
                  <a:srgbClr val="333333"/>
                </a:solidFill>
                <a:latin typeface="Open Sans"/>
              </a:rPr>
              <a:t>A fitted beta distribution.</a:t>
            </a:r>
            <a:endParaRPr b="0" lang="en-GB" sz="2400" spc="-1" strike="noStrike">
              <a:solidFill>
                <a:srgbClr val="333333"/>
              </a:solidFill>
              <a:latin typeface="Open Sans"/>
            </a:endParaRPr>
          </a:p>
          <a:p>
            <a:pPr marL="432000" indent="-324000">
              <a:spcAft>
                <a:spcPts val="1414"/>
              </a:spcAft>
              <a:buClr>
                <a:srgbClr val="ef2929"/>
              </a:buClr>
              <a:buSzPct val="45000"/>
              <a:buFont typeface="Wingdings" charset="2"/>
              <a:buChar char=""/>
            </a:pPr>
            <a:r>
              <a:rPr b="0" lang="en-GB" sz="2400" spc="-1" strike="noStrike">
                <a:solidFill>
                  <a:srgbClr val="333333"/>
                </a:solidFill>
                <a:latin typeface="Open Sans"/>
              </a:rPr>
              <a:t>We want:</a:t>
            </a:r>
            <a:endParaRPr b="0" lang="en-GB" sz="2400" spc="-1" strike="noStrike">
              <a:solidFill>
                <a:srgbClr val="333333"/>
              </a:solidFill>
              <a:latin typeface="Open Sans"/>
            </a:endParaRPr>
          </a:p>
          <a:p>
            <a:pPr lvl="1" marL="864000" indent="-324000">
              <a:spcAft>
                <a:spcPts val="1134"/>
              </a:spcAft>
              <a:buClr>
                <a:srgbClr val="ef2929"/>
              </a:buClr>
              <a:buSzPct val="75000"/>
              <a:buFont typeface="Symbol" charset="2"/>
              <a:buChar char=""/>
            </a:pPr>
            <a:r>
              <a:rPr b="0" lang="en-GB" sz="2400" spc="-1" strike="noStrike">
                <a:solidFill>
                  <a:srgbClr val="333333"/>
                </a:solidFill>
                <a:latin typeface="Open Sans"/>
              </a:rPr>
              <a:t>Closest-histogram weights appropriate to a 51-member ensemble.</a:t>
            </a:r>
            <a:endParaRPr b="0" lang="en-GB" sz="2400" spc="-1" strike="noStrike">
              <a:solidFill>
                <a:srgbClr val="333333"/>
              </a:solidFill>
              <a:latin typeface="Open Sans"/>
            </a:endParaRPr>
          </a:p>
          <a:p>
            <a:pPr marL="432000" indent="-324000">
              <a:spcAft>
                <a:spcPts val="1414"/>
              </a:spcAft>
              <a:buClr>
                <a:srgbClr val="ef2929"/>
              </a:buClr>
              <a:buSzPct val="45000"/>
              <a:buFont typeface="Wingdings" charset="2"/>
              <a:buChar char=""/>
            </a:pPr>
            <a:r>
              <a:rPr b="0" lang="en-GB" sz="2400" spc="-1" strike="noStrike">
                <a:solidFill>
                  <a:srgbClr val="333333"/>
                </a:solidFill>
                <a:latin typeface="Open Sans"/>
              </a:rPr>
              <a:t>Get this by integrating the beta distribution (next slide). </a:t>
            </a:r>
            <a:endParaRPr b="0" lang="en-GB" sz="2400" spc="-1" strike="noStrike">
              <a:solidFill>
                <a:srgbClr val="333333"/>
              </a:solidFill>
              <a:latin typeface="Open Sans"/>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TextShape 1"/>
          <p:cNvSpPr txBox="1"/>
          <p:nvPr/>
        </p:nvSpPr>
        <p:spPr>
          <a:xfrm>
            <a:off x="720000" y="300960"/>
            <a:ext cx="8855640" cy="1262520"/>
          </a:xfrm>
          <a:prstGeom prst="rect">
            <a:avLst/>
          </a:prstGeom>
          <a:noFill/>
          <a:ln>
            <a:noFill/>
          </a:ln>
        </p:spPr>
        <p:txBody>
          <a:bodyPr lIns="0" rIns="0" tIns="0" bIns="0" anchor="ctr"/>
          <a:p>
            <a:r>
              <a:rPr b="1" lang="en-GB" sz="4400" spc="-1" strike="noStrike">
                <a:solidFill>
                  <a:srgbClr val="333333"/>
                </a:solidFill>
                <a:latin typeface="Open Sans"/>
              </a:rPr>
              <a:t>51-member weights</a:t>
            </a:r>
            <a:endParaRPr b="1" lang="en-GB" sz="4400" spc="-1" strike="noStrike">
              <a:solidFill>
                <a:srgbClr val="333333"/>
              </a:solidFill>
              <a:latin typeface="Open Sans"/>
            </a:endParaRPr>
          </a:p>
        </p:txBody>
      </p:sp>
      <p:sp>
        <p:nvSpPr>
          <p:cNvPr id="110" name="TextShape 2"/>
          <p:cNvSpPr txBox="1"/>
          <p:nvPr/>
        </p:nvSpPr>
        <p:spPr>
          <a:xfrm>
            <a:off x="576000" y="5760000"/>
            <a:ext cx="8928000" cy="1370160"/>
          </a:xfrm>
          <a:prstGeom prst="rect">
            <a:avLst/>
          </a:prstGeom>
          <a:noFill/>
          <a:ln>
            <a:noFill/>
          </a:ln>
        </p:spPr>
        <p:txBody>
          <a:bodyPr lIns="90000" rIns="90000" tIns="45000" bIns="45000"/>
          <a:p>
            <a:r>
              <a:rPr b="0" lang="en-GB" sz="1800" spc="-1" strike="noStrike">
                <a:latin typeface="Arial"/>
              </a:rPr>
              <a:t>These histograms were calculated by integrating the same Beta distributions as in slide 9; the difference now are the differences in the bounds of the integration are narrower.   For example, to get the closest-member histogram for the lowest sorted member, one integrates the beta distribution from 0/51 to 1/51.   See the Wilks text for more information on Beta distributions.</a:t>
            </a:r>
            <a:endParaRPr b="0" lang="en-GB" sz="1800" spc="-1" strike="noStrike">
              <a:latin typeface="Arial"/>
            </a:endParaRPr>
          </a:p>
        </p:txBody>
      </p:sp>
      <p:pic>
        <p:nvPicPr>
          <p:cNvPr id="111" name="" descr=""/>
          <p:cNvPicPr/>
          <p:nvPr/>
        </p:nvPicPr>
        <p:blipFill>
          <a:blip r:embed="rId1"/>
          <a:stretch/>
        </p:blipFill>
        <p:spPr>
          <a:xfrm>
            <a:off x="216000" y="1440000"/>
            <a:ext cx="9550080" cy="4032000"/>
          </a:xfrm>
          <a:prstGeom prst="rect">
            <a:avLst/>
          </a:prstGeom>
          <a:ln>
            <a:noFill/>
          </a:ln>
        </p:spPr>
      </p:pic>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TextShape 1"/>
          <p:cNvSpPr txBox="1"/>
          <p:nvPr/>
        </p:nvSpPr>
        <p:spPr>
          <a:xfrm>
            <a:off x="720000" y="169920"/>
            <a:ext cx="8855640" cy="1524600"/>
          </a:xfrm>
          <a:prstGeom prst="rect">
            <a:avLst/>
          </a:prstGeom>
          <a:noFill/>
          <a:ln>
            <a:noFill/>
          </a:ln>
        </p:spPr>
        <p:txBody>
          <a:bodyPr lIns="0" rIns="0" tIns="0" bIns="0" anchor="ctr"/>
          <a:p>
            <a:r>
              <a:rPr b="1" lang="en-GB" sz="4400" spc="-1" strike="noStrike">
                <a:solidFill>
                  <a:srgbClr val="333333"/>
                </a:solidFill>
                <a:latin typeface="Open Sans"/>
              </a:rPr>
              <a:t>Creating equally likely ensemble members</a:t>
            </a:r>
            <a:endParaRPr b="1" lang="en-GB" sz="4400" spc="-1" strike="noStrike">
              <a:solidFill>
                <a:srgbClr val="333333"/>
              </a:solidFill>
              <a:latin typeface="Open Sans"/>
            </a:endParaRPr>
          </a:p>
        </p:txBody>
      </p:sp>
      <p:sp>
        <p:nvSpPr>
          <p:cNvPr id="113" name="TextShape 2"/>
          <p:cNvSpPr txBox="1"/>
          <p:nvPr/>
        </p:nvSpPr>
        <p:spPr>
          <a:xfrm>
            <a:off x="720000" y="2160000"/>
            <a:ext cx="8640000" cy="4384800"/>
          </a:xfrm>
          <a:prstGeom prst="rect">
            <a:avLst/>
          </a:prstGeom>
          <a:noFill/>
          <a:ln>
            <a:noFill/>
          </a:ln>
        </p:spPr>
        <p:txBody>
          <a:bodyPr lIns="0" rIns="0" tIns="0" bIns="0"/>
          <a:p>
            <a:pPr marL="432000" indent="-324000">
              <a:spcAft>
                <a:spcPts val="1414"/>
              </a:spcAft>
              <a:buClr>
                <a:srgbClr val="ef2929"/>
              </a:buClr>
              <a:buSzPct val="45000"/>
              <a:buFont typeface="Wingdings" charset="2"/>
              <a:buChar char=""/>
            </a:pPr>
            <a:r>
              <a:rPr b="0" lang="en-GB" sz="2200" spc="-1" strike="noStrike">
                <a:solidFill>
                  <a:srgbClr val="333333"/>
                </a:solidFill>
                <a:latin typeface="Open Sans"/>
              </a:rPr>
              <a:t>What we have now:</a:t>
            </a:r>
            <a:endParaRPr b="0" lang="en-GB" sz="2200" spc="-1" strike="noStrike">
              <a:solidFill>
                <a:srgbClr val="333333"/>
              </a:solidFill>
              <a:latin typeface="Open Sans"/>
            </a:endParaRPr>
          </a:p>
          <a:p>
            <a:pPr lvl="1" marL="864000" indent="-324000">
              <a:spcAft>
                <a:spcPts val="1134"/>
              </a:spcAft>
              <a:buClr>
                <a:srgbClr val="ef2929"/>
              </a:buClr>
              <a:buSzPct val="75000"/>
              <a:buFont typeface="Symbol" charset="2"/>
              <a:buChar char=""/>
            </a:pPr>
            <a:r>
              <a:rPr b="0" lang="en-GB" sz="2200" spc="-1" strike="noStrike">
                <a:solidFill>
                  <a:srgbClr val="333333"/>
                </a:solidFill>
                <a:latin typeface="Open Sans"/>
              </a:rPr>
              <a:t>The ability to quantile map the 51-member real-time ensemble using the reforecast training data.</a:t>
            </a:r>
            <a:endParaRPr b="0" lang="en-GB" sz="2200" spc="-1" strike="noStrike">
              <a:solidFill>
                <a:srgbClr val="333333"/>
              </a:solidFill>
              <a:latin typeface="Open Sans"/>
            </a:endParaRPr>
          </a:p>
          <a:p>
            <a:pPr lvl="1" marL="864000" indent="-324000">
              <a:spcAft>
                <a:spcPts val="1134"/>
              </a:spcAft>
              <a:buClr>
                <a:srgbClr val="ef2929"/>
              </a:buClr>
              <a:buSzPct val="75000"/>
              <a:buFont typeface="Symbol" charset="2"/>
              <a:buChar char=""/>
            </a:pPr>
            <a:r>
              <a:rPr b="0" lang="en-GB" sz="2200" spc="-1" strike="noStrike">
                <a:solidFill>
                  <a:srgbClr val="333333"/>
                </a:solidFill>
                <a:latin typeface="Open Sans"/>
              </a:rPr>
              <a:t>The ability to estimate the weights to apply to that 51-member ensemble.</a:t>
            </a:r>
            <a:endParaRPr b="0" lang="en-GB" sz="2200" spc="-1" strike="noStrike">
              <a:solidFill>
                <a:srgbClr val="333333"/>
              </a:solidFill>
              <a:latin typeface="Open Sans"/>
            </a:endParaRPr>
          </a:p>
          <a:p>
            <a:pPr marL="432000" indent="-324000">
              <a:spcAft>
                <a:spcPts val="1414"/>
              </a:spcAft>
              <a:buClr>
                <a:srgbClr val="ef2929"/>
              </a:buClr>
              <a:buSzPct val="45000"/>
              <a:buFont typeface="Wingdings" charset="2"/>
              <a:buChar char=""/>
            </a:pPr>
            <a:r>
              <a:rPr b="0" lang="en-GB" sz="2200" spc="-1" strike="noStrike">
                <a:solidFill>
                  <a:srgbClr val="333333"/>
                </a:solidFill>
                <a:latin typeface="Open Sans"/>
              </a:rPr>
              <a:t>What I think the hydrologists want: a 51-member precipitation ensemble that: </a:t>
            </a:r>
            <a:endParaRPr b="0" lang="en-GB" sz="2200" spc="-1" strike="noStrike">
              <a:solidFill>
                <a:srgbClr val="333333"/>
              </a:solidFill>
              <a:latin typeface="Open Sans"/>
            </a:endParaRPr>
          </a:p>
          <a:p>
            <a:pPr lvl="1" marL="864000" indent="-324000">
              <a:spcAft>
                <a:spcPts val="1134"/>
              </a:spcAft>
              <a:buClr>
                <a:srgbClr val="ef2929"/>
              </a:buClr>
              <a:buSzPct val="75000"/>
              <a:buFont typeface="Symbol" charset="2"/>
              <a:buChar char=""/>
            </a:pPr>
            <a:r>
              <a:rPr b="0" lang="en-GB" sz="2200" spc="-1" strike="noStrike">
                <a:solidFill>
                  <a:srgbClr val="333333"/>
                </a:solidFill>
                <a:latin typeface="Open Sans"/>
              </a:rPr>
              <a:t>Is postprocessed to be skillful, reliable </a:t>
            </a:r>
            <a:endParaRPr b="0" lang="en-GB" sz="2200" spc="-1" strike="noStrike">
              <a:solidFill>
                <a:srgbClr val="333333"/>
              </a:solidFill>
              <a:latin typeface="Open Sans"/>
            </a:endParaRPr>
          </a:p>
          <a:p>
            <a:pPr lvl="1" marL="864000" indent="-324000">
              <a:spcAft>
                <a:spcPts val="1134"/>
              </a:spcAft>
              <a:buClr>
                <a:srgbClr val="ef2929"/>
              </a:buClr>
              <a:buSzPct val="75000"/>
              <a:buFont typeface="Symbol" charset="2"/>
              <a:buChar char=""/>
            </a:pPr>
            <a:r>
              <a:rPr b="0" lang="en-GB" sz="2200" spc="-1" strike="noStrike">
                <a:solidFill>
                  <a:srgbClr val="333333"/>
                </a:solidFill>
                <a:latin typeface="Open Sans"/>
              </a:rPr>
              <a:t>For lack of better information, the postprocessed ensemble will preserve the rank correlation structure of the raw data.</a:t>
            </a:r>
            <a:endParaRPr b="0" lang="en-GB" sz="2200" spc="-1" strike="noStrike">
              <a:solidFill>
                <a:srgbClr val="333333"/>
              </a:solidFill>
              <a:latin typeface="Open Sans"/>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TextShape 1"/>
          <p:cNvSpPr txBox="1"/>
          <p:nvPr/>
        </p:nvSpPr>
        <p:spPr>
          <a:xfrm>
            <a:off x="720000" y="300960"/>
            <a:ext cx="8855640" cy="1262520"/>
          </a:xfrm>
          <a:prstGeom prst="rect">
            <a:avLst/>
          </a:prstGeom>
          <a:noFill/>
          <a:ln>
            <a:noFill/>
          </a:ln>
        </p:spPr>
        <p:txBody>
          <a:bodyPr lIns="0" rIns="0" tIns="0" bIns="0" anchor="ctr"/>
          <a:p>
            <a:r>
              <a:rPr b="1" lang="en-GB" sz="3200" spc="-1" strike="noStrike">
                <a:solidFill>
                  <a:srgbClr val="333333"/>
                </a:solidFill>
                <a:latin typeface="Open Sans"/>
              </a:rPr>
              <a:t>Another quantile mapping, now from the unweighted to weighted ensemble.</a:t>
            </a:r>
            <a:endParaRPr b="1" lang="en-GB" sz="3200" spc="-1" strike="noStrike">
              <a:solidFill>
                <a:srgbClr val="333333"/>
              </a:solidFill>
              <a:latin typeface="Open Sans"/>
            </a:endParaRPr>
          </a:p>
        </p:txBody>
      </p:sp>
      <p:pic>
        <p:nvPicPr>
          <p:cNvPr id="115" name="" descr=""/>
          <p:cNvPicPr/>
          <p:nvPr/>
        </p:nvPicPr>
        <p:blipFill>
          <a:blip r:embed="rId1"/>
          <a:stretch/>
        </p:blipFill>
        <p:spPr>
          <a:xfrm>
            <a:off x="50760" y="2088000"/>
            <a:ext cx="9900720" cy="3960000"/>
          </a:xfrm>
          <a:prstGeom prst="rect">
            <a:avLst/>
          </a:prstGeom>
          <a:ln>
            <a:noFill/>
          </a:ln>
        </p:spPr>
      </p:pic>
      <p:sp>
        <p:nvSpPr>
          <p:cNvPr id="116" name="TextShape 2"/>
          <p:cNvSpPr txBox="1"/>
          <p:nvPr/>
        </p:nvSpPr>
        <p:spPr>
          <a:xfrm>
            <a:off x="288000" y="6048000"/>
            <a:ext cx="9423720" cy="858240"/>
          </a:xfrm>
          <a:prstGeom prst="rect">
            <a:avLst/>
          </a:prstGeom>
          <a:noFill/>
          <a:ln>
            <a:noFill/>
          </a:ln>
        </p:spPr>
        <p:txBody>
          <a:bodyPr lIns="90000" rIns="90000" tIns="45000" bIns="45000"/>
          <a:p>
            <a:r>
              <a:rPr b="0" lang="en-GB" sz="1800" spc="-1" strike="noStrike">
                <a:latin typeface="Arial"/>
              </a:rPr>
              <a:t>A quantile mapping of a quantile mapping (confusing?).  We fit Gamma-distributed CDFs to </a:t>
            </a:r>
            <a:endParaRPr b="0" lang="en-GB" sz="1800" spc="-1" strike="noStrike">
              <a:latin typeface="Arial"/>
            </a:endParaRPr>
          </a:p>
          <a:p>
            <a:r>
              <a:rPr b="0" lang="en-GB" sz="1800" spc="-1" strike="noStrike">
                <a:latin typeface="Arial"/>
              </a:rPr>
              <a:t>the unweighted ensemble (left) and weighted ensemble (middle) and use these to further</a:t>
            </a:r>
            <a:endParaRPr b="0" lang="en-GB" sz="1800" spc="-1" strike="noStrike">
              <a:latin typeface="Arial"/>
            </a:endParaRPr>
          </a:p>
          <a:p>
            <a:r>
              <a:rPr b="0" lang="en-GB" sz="1800" spc="-1" strike="noStrike">
                <a:latin typeface="Arial"/>
              </a:rPr>
              <a:t>map the previously quantile-mapped members.  Uses Thom estimators from Wilks text.</a:t>
            </a:r>
            <a:endParaRPr b="0" lang="en-GB" sz="1800" spc="-1" strike="noStrike">
              <a:latin typeface="Arial"/>
            </a:endParaRPr>
          </a:p>
        </p:txBody>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TextShape 1"/>
          <p:cNvSpPr txBox="1"/>
          <p:nvPr/>
        </p:nvSpPr>
        <p:spPr>
          <a:xfrm>
            <a:off x="648000" y="72000"/>
            <a:ext cx="3455640" cy="3960000"/>
          </a:xfrm>
          <a:prstGeom prst="rect">
            <a:avLst/>
          </a:prstGeom>
          <a:noFill/>
          <a:ln>
            <a:noFill/>
          </a:ln>
        </p:spPr>
        <p:txBody>
          <a:bodyPr lIns="0" rIns="0" tIns="0" bIns="0" anchor="ctr"/>
          <a:p>
            <a:r>
              <a:rPr b="1" lang="en-GB" sz="3600" spc="-1" strike="noStrike">
                <a:solidFill>
                  <a:srgbClr val="333333"/>
                </a:solidFill>
                <a:latin typeface="Open Sans"/>
              </a:rPr>
              <a:t>Estimating </a:t>
            </a:r>
            <a:br/>
            <a:r>
              <a:rPr b="1" lang="en-GB" sz="3600" spc="-1" strike="noStrike">
                <a:solidFill>
                  <a:srgbClr val="333333"/>
                </a:solidFill>
                <a:latin typeface="Open Sans"/>
              </a:rPr>
              <a:t>parameters </a:t>
            </a:r>
            <a:br/>
            <a:r>
              <a:rPr b="1" lang="en-GB" sz="3600" spc="-1" strike="noStrike">
                <a:solidFill>
                  <a:srgbClr val="333333"/>
                </a:solidFill>
                <a:latin typeface="Open Sans"/>
              </a:rPr>
              <a:t>of Gamma </a:t>
            </a:r>
            <a:br/>
            <a:r>
              <a:rPr b="1" lang="en-GB" sz="3600" spc="-1" strike="noStrike">
                <a:solidFill>
                  <a:srgbClr val="333333"/>
                </a:solidFill>
                <a:latin typeface="Open Sans"/>
              </a:rPr>
              <a:t>distribution </a:t>
            </a:r>
            <a:br/>
            <a:r>
              <a:rPr b="1" lang="en-GB" sz="3600" spc="-1" strike="noStrike">
                <a:solidFill>
                  <a:srgbClr val="333333"/>
                </a:solidFill>
                <a:latin typeface="Open Sans"/>
              </a:rPr>
              <a:t>(unweighted).</a:t>
            </a:r>
            <a:endParaRPr b="1" lang="en-GB" sz="3600" spc="-1" strike="noStrike">
              <a:solidFill>
                <a:srgbClr val="333333"/>
              </a:solidFill>
              <a:latin typeface="Open Sans"/>
            </a:endParaRPr>
          </a:p>
        </p:txBody>
      </p:sp>
      <p:pic>
        <p:nvPicPr>
          <p:cNvPr id="118" name="" descr=""/>
          <p:cNvPicPr/>
          <p:nvPr/>
        </p:nvPicPr>
        <p:blipFill>
          <a:blip r:embed="rId1"/>
          <a:stretch/>
        </p:blipFill>
        <p:spPr>
          <a:xfrm>
            <a:off x="5256000" y="0"/>
            <a:ext cx="3896640" cy="2969640"/>
          </a:xfrm>
          <a:prstGeom prst="rect">
            <a:avLst/>
          </a:prstGeom>
          <a:ln>
            <a:noFill/>
          </a:ln>
        </p:spPr>
      </p:pic>
      <p:pic>
        <p:nvPicPr>
          <p:cNvPr id="119" name="" descr=""/>
          <p:cNvPicPr/>
          <p:nvPr/>
        </p:nvPicPr>
        <p:blipFill>
          <a:blip r:embed="rId2"/>
          <a:stretch/>
        </p:blipFill>
        <p:spPr>
          <a:xfrm>
            <a:off x="4896000" y="2940120"/>
            <a:ext cx="4740120" cy="1840320"/>
          </a:xfrm>
          <a:prstGeom prst="rect">
            <a:avLst/>
          </a:prstGeom>
          <a:ln>
            <a:noFill/>
          </a:ln>
        </p:spPr>
      </p:pic>
      <p:pic>
        <p:nvPicPr>
          <p:cNvPr id="120" name="" descr=""/>
          <p:cNvPicPr/>
          <p:nvPr/>
        </p:nvPicPr>
        <p:blipFill>
          <a:blip r:embed="rId3"/>
          <a:stretch/>
        </p:blipFill>
        <p:spPr>
          <a:xfrm>
            <a:off x="5904000" y="4824000"/>
            <a:ext cx="2601720" cy="1670400"/>
          </a:xfrm>
          <a:prstGeom prst="rect">
            <a:avLst/>
          </a:prstGeom>
          <a:ln>
            <a:noFill/>
          </a:ln>
        </p:spPr>
      </p:pic>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TextShape 1"/>
          <p:cNvSpPr txBox="1"/>
          <p:nvPr/>
        </p:nvSpPr>
        <p:spPr>
          <a:xfrm>
            <a:off x="648000" y="72000"/>
            <a:ext cx="3455640" cy="3960000"/>
          </a:xfrm>
          <a:prstGeom prst="rect">
            <a:avLst/>
          </a:prstGeom>
          <a:noFill/>
          <a:ln>
            <a:noFill/>
          </a:ln>
        </p:spPr>
        <p:txBody>
          <a:bodyPr lIns="0" rIns="0" tIns="0" bIns="0" anchor="ctr"/>
          <a:p>
            <a:r>
              <a:rPr b="1" lang="en-GB" sz="3600" spc="-1" strike="noStrike">
                <a:solidFill>
                  <a:srgbClr val="333333"/>
                </a:solidFill>
                <a:latin typeface="Open Sans"/>
              </a:rPr>
              <a:t>Estimating </a:t>
            </a:r>
            <a:br/>
            <a:r>
              <a:rPr b="1" lang="en-GB" sz="3600" spc="-1" strike="noStrike">
                <a:solidFill>
                  <a:srgbClr val="333333"/>
                </a:solidFill>
                <a:latin typeface="Open Sans"/>
              </a:rPr>
              <a:t>parameters </a:t>
            </a:r>
            <a:br/>
            <a:r>
              <a:rPr b="1" lang="en-GB" sz="3600" spc="-1" strike="noStrike">
                <a:solidFill>
                  <a:srgbClr val="333333"/>
                </a:solidFill>
                <a:latin typeface="Open Sans"/>
              </a:rPr>
              <a:t>of Gamma </a:t>
            </a:r>
            <a:br/>
            <a:r>
              <a:rPr b="1" lang="en-GB" sz="3600" spc="-1" strike="noStrike">
                <a:solidFill>
                  <a:srgbClr val="333333"/>
                </a:solidFill>
                <a:latin typeface="Open Sans"/>
              </a:rPr>
              <a:t>distribution </a:t>
            </a:r>
            <a:br/>
            <a:r>
              <a:rPr b="1" lang="en-GB" sz="3600" spc="-1" strike="noStrike">
                <a:solidFill>
                  <a:srgbClr val="333333"/>
                </a:solidFill>
                <a:latin typeface="Open Sans"/>
              </a:rPr>
              <a:t>(</a:t>
            </a:r>
            <a:r>
              <a:rPr b="1" i="1" lang="en-GB" sz="3600" spc="-1" strike="noStrike">
                <a:solidFill>
                  <a:srgbClr val="333333"/>
                </a:solidFill>
                <a:latin typeface="Open Sans"/>
              </a:rPr>
              <a:t>weighted</a:t>
            </a:r>
            <a:r>
              <a:rPr b="1" lang="en-GB" sz="3600" spc="-1" strike="noStrike">
                <a:solidFill>
                  <a:srgbClr val="333333"/>
                </a:solidFill>
                <a:latin typeface="Open Sans"/>
              </a:rPr>
              <a:t>).</a:t>
            </a:r>
            <a:endParaRPr b="1" lang="en-GB" sz="3600" spc="-1" strike="noStrike">
              <a:solidFill>
                <a:srgbClr val="333333"/>
              </a:solidFill>
              <a:latin typeface="Open Sans"/>
            </a:endParaRPr>
          </a:p>
        </p:txBody>
      </p:sp>
      <p:pic>
        <p:nvPicPr>
          <p:cNvPr id="122" name="" descr=""/>
          <p:cNvPicPr/>
          <p:nvPr/>
        </p:nvPicPr>
        <p:blipFill>
          <a:blip r:embed="rId1"/>
          <a:stretch/>
        </p:blipFill>
        <p:spPr>
          <a:xfrm>
            <a:off x="4392000" y="288000"/>
            <a:ext cx="4687920" cy="4464000"/>
          </a:xfrm>
          <a:prstGeom prst="rect">
            <a:avLst/>
          </a:prstGeom>
          <a:ln>
            <a:noFill/>
          </a:ln>
        </p:spPr>
      </p:pic>
      <p:pic>
        <p:nvPicPr>
          <p:cNvPr id="123" name="" descr=""/>
          <p:cNvPicPr/>
          <p:nvPr/>
        </p:nvPicPr>
        <p:blipFill>
          <a:blip r:embed="rId2"/>
          <a:stretch/>
        </p:blipFill>
        <p:spPr>
          <a:xfrm>
            <a:off x="4968000" y="4806360"/>
            <a:ext cx="3493800" cy="2249640"/>
          </a:xfrm>
          <a:prstGeom prst="rect">
            <a:avLst/>
          </a:prstGeom>
          <a:ln>
            <a:noFill/>
          </a:ln>
        </p:spPr>
      </p:pic>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4" name="" descr=""/>
          <p:cNvPicPr/>
          <p:nvPr/>
        </p:nvPicPr>
        <p:blipFill>
          <a:blip r:embed="rId1"/>
          <a:stretch/>
        </p:blipFill>
        <p:spPr>
          <a:xfrm>
            <a:off x="21960" y="947160"/>
            <a:ext cx="10058040" cy="5028840"/>
          </a:xfrm>
          <a:prstGeom prst="rect">
            <a:avLst/>
          </a:prstGeom>
          <a:ln>
            <a:noFill/>
          </a:ln>
        </p:spPr>
      </p:pic>
      <p:sp>
        <p:nvSpPr>
          <p:cNvPr id="125" name="TextShape 1"/>
          <p:cNvSpPr txBox="1"/>
          <p:nvPr/>
        </p:nvSpPr>
        <p:spPr>
          <a:xfrm>
            <a:off x="864360" y="321480"/>
            <a:ext cx="8855640" cy="1262520"/>
          </a:xfrm>
          <a:prstGeom prst="rect">
            <a:avLst/>
          </a:prstGeom>
          <a:noFill/>
          <a:ln>
            <a:noFill/>
          </a:ln>
        </p:spPr>
        <p:txBody>
          <a:bodyPr lIns="0" rIns="0" tIns="0" bIns="0" anchor="ctr"/>
          <a:p>
            <a:pPr>
              <a:lnSpc>
                <a:spcPct val="100000"/>
              </a:lnSpc>
            </a:pPr>
            <a:r>
              <a:rPr b="1" lang="en-GB" sz="2800" spc="-1" strike="noStrike">
                <a:solidFill>
                  <a:srgbClr val="333333"/>
                </a:solidFill>
                <a:latin typeface="Open Sans"/>
              </a:rPr>
              <a:t>Example of a single member, before vs. after quantile mapping of unweighted to weighted</a:t>
            </a:r>
            <a:r>
              <a:rPr b="1" lang="en-GB" sz="4400" spc="-1" strike="noStrike">
                <a:solidFill>
                  <a:srgbClr val="333333"/>
                </a:solidFill>
                <a:latin typeface="Open Sans"/>
              </a:rPr>
              <a:t> </a:t>
            </a:r>
            <a:endParaRPr b="1" lang="en-GB" sz="4400" spc="-1" strike="noStrike">
              <a:solidFill>
                <a:srgbClr val="333333"/>
              </a:solidFill>
              <a:latin typeface="Open Sans"/>
            </a:endParaRPr>
          </a:p>
        </p:txBody>
      </p:sp>
      <p:sp>
        <p:nvSpPr>
          <p:cNvPr id="126" name="TextShape 2"/>
          <p:cNvSpPr txBox="1"/>
          <p:nvPr/>
        </p:nvSpPr>
        <p:spPr>
          <a:xfrm>
            <a:off x="864000" y="6093720"/>
            <a:ext cx="8737920" cy="602280"/>
          </a:xfrm>
          <a:prstGeom prst="rect">
            <a:avLst/>
          </a:prstGeom>
          <a:noFill/>
          <a:ln>
            <a:noFill/>
          </a:ln>
        </p:spPr>
        <p:txBody>
          <a:bodyPr lIns="90000" rIns="90000" tIns="45000" bIns="45000"/>
          <a:p>
            <a:r>
              <a:rPr b="0" lang="en-GB" sz="1800" spc="-1" strike="noStrike">
                <a:latin typeface="Arial"/>
              </a:rPr>
              <a:t>It is hard to see any difference for one particular member.  Let’s look at the ensemble</a:t>
            </a:r>
            <a:endParaRPr b="0" lang="en-GB" sz="1800" spc="-1" strike="noStrike">
              <a:latin typeface="Arial"/>
            </a:endParaRPr>
          </a:p>
          <a:p>
            <a:r>
              <a:rPr b="0" lang="en-GB" sz="1800" spc="-1" strike="noStrike">
                <a:latin typeface="Arial"/>
              </a:rPr>
              <a:t>for one point in the center of the domain.</a:t>
            </a:r>
            <a:endParaRPr b="0" lang="en-GB" sz="1800" spc="-1" strike="noStrike">
              <a:latin typeface="Arial"/>
            </a:endParaRPr>
          </a:p>
        </p:txBody>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TextShape 1"/>
          <p:cNvSpPr txBox="1"/>
          <p:nvPr/>
        </p:nvSpPr>
        <p:spPr>
          <a:xfrm>
            <a:off x="720000" y="169920"/>
            <a:ext cx="8855640" cy="1524600"/>
          </a:xfrm>
          <a:prstGeom prst="rect">
            <a:avLst/>
          </a:prstGeom>
          <a:noFill/>
          <a:ln>
            <a:noFill/>
          </a:ln>
        </p:spPr>
        <p:txBody>
          <a:bodyPr lIns="0" rIns="0" tIns="0" bIns="0" anchor="ctr"/>
          <a:p>
            <a:r>
              <a:rPr b="1" lang="en-GB" sz="4400" spc="-1" strike="noStrike">
                <a:solidFill>
                  <a:srgbClr val="333333"/>
                </a:solidFill>
                <a:latin typeface="Open Sans"/>
              </a:rPr>
              <a:t>Original vs. weighted for ensemble at center of domain.</a:t>
            </a:r>
            <a:endParaRPr b="1" lang="en-GB" sz="4400" spc="-1" strike="noStrike">
              <a:solidFill>
                <a:srgbClr val="333333"/>
              </a:solidFill>
              <a:latin typeface="Open Sans"/>
            </a:endParaRPr>
          </a:p>
        </p:txBody>
      </p:sp>
      <p:pic>
        <p:nvPicPr>
          <p:cNvPr id="128" name="" descr=""/>
          <p:cNvPicPr/>
          <p:nvPr/>
        </p:nvPicPr>
        <p:blipFill>
          <a:blip r:embed="rId1"/>
          <a:stretch/>
        </p:blipFill>
        <p:spPr>
          <a:xfrm>
            <a:off x="648000" y="1800000"/>
            <a:ext cx="5242680" cy="5560560"/>
          </a:xfrm>
          <a:prstGeom prst="rect">
            <a:avLst/>
          </a:prstGeom>
          <a:ln>
            <a:noFill/>
          </a:ln>
        </p:spPr>
      </p:pic>
      <p:sp>
        <p:nvSpPr>
          <p:cNvPr id="129" name="TextShape 2"/>
          <p:cNvSpPr txBox="1"/>
          <p:nvPr/>
        </p:nvSpPr>
        <p:spPr>
          <a:xfrm>
            <a:off x="5956920" y="2448000"/>
            <a:ext cx="3907080" cy="3456000"/>
          </a:xfrm>
          <a:prstGeom prst="rect">
            <a:avLst/>
          </a:prstGeom>
          <a:noFill/>
          <a:ln>
            <a:noFill/>
          </a:ln>
        </p:spPr>
        <p:txBody>
          <a:bodyPr lIns="90000" rIns="90000" tIns="45000" bIns="45000"/>
          <a:p>
            <a:r>
              <a:rPr b="0" lang="en-GB" sz="1800" spc="-1" strike="noStrike">
                <a:latin typeface="Arial"/>
              </a:rPr>
              <a:t>Unweighted quantile-mapped ensemble extended from 0.9 to 2.5 mm.  </a:t>
            </a:r>
            <a:endParaRPr b="0" lang="en-GB" sz="1800" spc="-1" strike="noStrike">
              <a:latin typeface="Arial"/>
            </a:endParaRPr>
          </a:p>
          <a:p>
            <a:endParaRPr b="0" lang="en-GB" sz="1800" spc="-1" strike="noStrike">
              <a:latin typeface="Arial"/>
            </a:endParaRPr>
          </a:p>
          <a:p>
            <a:r>
              <a:rPr b="0" lang="en-GB" sz="1800" spc="-1" strike="noStrike">
                <a:latin typeface="Arial"/>
              </a:rPr>
              <a:t>The reconstructed, synthetic ensemble extends between 0.6 and 2.75 mm (increase in spread).</a:t>
            </a:r>
            <a:endParaRPr b="0" lang="en-GB" sz="1800" spc="-1" strike="noStrike">
              <a:latin typeface="Arial"/>
            </a:endParaRPr>
          </a:p>
          <a:p>
            <a:endParaRPr b="0" lang="en-GB" sz="1800" spc="-1" strike="noStrike">
              <a:latin typeface="Arial"/>
            </a:endParaRPr>
          </a:p>
          <a:p>
            <a:r>
              <a:rPr b="0" lang="en-GB" sz="1800" spc="-1" strike="noStrike">
                <a:latin typeface="Arial"/>
              </a:rPr>
              <a:t>Rank structure preserved.</a:t>
            </a:r>
            <a:endParaRPr b="0" lang="en-GB" sz="1800" spc="-1" strike="noStrike">
              <a:latin typeface="Arial"/>
            </a:endParaRPr>
          </a:p>
        </p:txBody>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0" name="" descr=""/>
          <p:cNvPicPr/>
          <p:nvPr/>
        </p:nvPicPr>
        <p:blipFill>
          <a:blip r:embed="rId1"/>
          <a:stretch/>
        </p:blipFill>
        <p:spPr>
          <a:xfrm>
            <a:off x="21960" y="947160"/>
            <a:ext cx="10058040" cy="5028840"/>
          </a:xfrm>
          <a:prstGeom prst="rect">
            <a:avLst/>
          </a:prstGeom>
          <a:ln>
            <a:noFill/>
          </a:ln>
        </p:spPr>
      </p:pic>
      <p:sp>
        <p:nvSpPr>
          <p:cNvPr id="131" name="TextShape 1"/>
          <p:cNvSpPr txBox="1"/>
          <p:nvPr/>
        </p:nvSpPr>
        <p:spPr>
          <a:xfrm>
            <a:off x="864360" y="321480"/>
            <a:ext cx="8855640" cy="1262520"/>
          </a:xfrm>
          <a:prstGeom prst="rect">
            <a:avLst/>
          </a:prstGeom>
          <a:noFill/>
          <a:ln>
            <a:noFill/>
          </a:ln>
        </p:spPr>
        <p:txBody>
          <a:bodyPr lIns="0" rIns="0" tIns="0" bIns="0" anchor="ctr"/>
          <a:p>
            <a:pPr>
              <a:lnSpc>
                <a:spcPct val="100000"/>
              </a:lnSpc>
            </a:pPr>
            <a:r>
              <a:rPr b="1" lang="en-GB" sz="2800" spc="-1" strike="noStrike">
                <a:solidFill>
                  <a:srgbClr val="333333"/>
                </a:solidFill>
                <a:latin typeface="Open Sans"/>
              </a:rPr>
              <a:t>Example of a single member, before vs. after quantile mapping of unweighted to weighted</a:t>
            </a:r>
            <a:r>
              <a:rPr b="1" lang="en-GB" sz="4400" spc="-1" strike="noStrike">
                <a:solidFill>
                  <a:srgbClr val="333333"/>
                </a:solidFill>
                <a:latin typeface="Open Sans"/>
              </a:rPr>
              <a:t> </a:t>
            </a:r>
            <a:endParaRPr b="1" lang="en-GB" sz="4400" spc="-1" strike="noStrike">
              <a:solidFill>
                <a:srgbClr val="333333"/>
              </a:solidFill>
              <a:latin typeface="Open Sans"/>
            </a:endParaRPr>
          </a:p>
        </p:txBody>
      </p:sp>
      <p:sp>
        <p:nvSpPr>
          <p:cNvPr id="132" name="CustomShape 2"/>
          <p:cNvSpPr/>
          <p:nvPr/>
        </p:nvSpPr>
        <p:spPr>
          <a:xfrm>
            <a:off x="3672000" y="3528000"/>
            <a:ext cx="72000" cy="72000"/>
          </a:xfrm>
          <a:prstGeom prst="ellipse">
            <a:avLst/>
          </a:prstGeom>
          <a:solidFill>
            <a:srgbClr val="ed1c24"/>
          </a:solidFill>
          <a:ln>
            <a:solidFill>
              <a:srgbClr val="3465a4"/>
            </a:solidFill>
          </a:ln>
        </p:spPr>
        <p:style>
          <a:lnRef idx="0"/>
          <a:fillRef idx="0"/>
          <a:effectRef idx="0"/>
          <a:fontRef idx="minor"/>
        </p:style>
      </p:sp>
      <p:sp>
        <p:nvSpPr>
          <p:cNvPr id="133" name="CustomShape 3"/>
          <p:cNvSpPr/>
          <p:nvPr/>
        </p:nvSpPr>
        <p:spPr>
          <a:xfrm>
            <a:off x="3672360" y="3528360"/>
            <a:ext cx="72000" cy="72000"/>
          </a:xfrm>
          <a:prstGeom prst="ellipse">
            <a:avLst/>
          </a:prstGeom>
          <a:solidFill>
            <a:srgbClr val="ed1c24"/>
          </a:solidFill>
          <a:ln>
            <a:solidFill>
              <a:srgbClr val="3465a4"/>
            </a:solidFill>
          </a:ln>
        </p:spPr>
        <p:style>
          <a:lnRef idx="0"/>
          <a:fillRef idx="0"/>
          <a:effectRef idx="0"/>
          <a:fontRef idx="minor"/>
        </p:style>
      </p:sp>
      <p:sp>
        <p:nvSpPr>
          <p:cNvPr id="134" name="CustomShape 4"/>
          <p:cNvSpPr/>
          <p:nvPr/>
        </p:nvSpPr>
        <p:spPr>
          <a:xfrm>
            <a:off x="3672000" y="3888000"/>
            <a:ext cx="72000" cy="72000"/>
          </a:xfrm>
          <a:prstGeom prst="ellipse">
            <a:avLst/>
          </a:prstGeom>
          <a:solidFill>
            <a:srgbClr val="ed1c24"/>
          </a:solidFill>
          <a:ln>
            <a:solidFill>
              <a:srgbClr val="3465a4"/>
            </a:solidFill>
          </a:ln>
        </p:spPr>
        <p:style>
          <a:lnRef idx="0"/>
          <a:fillRef idx="0"/>
          <a:effectRef idx="0"/>
          <a:fontRef idx="minor"/>
        </p:style>
      </p:sp>
      <p:sp>
        <p:nvSpPr>
          <p:cNvPr id="135" name="TextShape 5"/>
          <p:cNvSpPr txBox="1"/>
          <p:nvPr/>
        </p:nvSpPr>
        <p:spPr>
          <a:xfrm>
            <a:off x="360000" y="6408000"/>
            <a:ext cx="8453160" cy="346320"/>
          </a:xfrm>
          <a:prstGeom prst="rect">
            <a:avLst/>
          </a:prstGeom>
          <a:noFill/>
          <a:ln>
            <a:noFill/>
          </a:ln>
        </p:spPr>
        <p:txBody>
          <a:bodyPr lIns="90000" rIns="90000" tIns="45000" bIns="45000"/>
          <a:p>
            <a:r>
              <a:rPr b="0" lang="en-GB" sz="1800" spc="-1" strike="noStrike">
                <a:latin typeface="Arial"/>
              </a:rPr>
              <a:t>What about the rank structure between two grid points, before vs. after weighting?</a:t>
            </a:r>
            <a:endParaRPr b="0" lang="en-GB" sz="1800" spc="-1" strike="noStrike">
              <a:latin typeface="Arial"/>
            </a:endParaRPr>
          </a:p>
        </p:txBody>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TextShape 1"/>
          <p:cNvSpPr txBox="1"/>
          <p:nvPr/>
        </p:nvSpPr>
        <p:spPr>
          <a:xfrm>
            <a:off x="720000" y="300960"/>
            <a:ext cx="8855640" cy="1262520"/>
          </a:xfrm>
          <a:prstGeom prst="rect">
            <a:avLst/>
          </a:prstGeom>
          <a:noFill/>
          <a:ln>
            <a:noFill/>
          </a:ln>
        </p:spPr>
        <p:txBody>
          <a:bodyPr lIns="0" rIns="0" tIns="0" bIns="0" anchor="ctr"/>
          <a:p>
            <a:r>
              <a:rPr b="1" lang="en-GB" sz="4400" spc="-1" strike="noStrike">
                <a:solidFill>
                  <a:srgbClr val="333333"/>
                </a:solidFill>
                <a:latin typeface="Open Sans"/>
              </a:rPr>
              <a:t>Scatterplots</a:t>
            </a:r>
            <a:endParaRPr b="1" lang="en-GB" sz="4400" spc="-1" strike="noStrike">
              <a:solidFill>
                <a:srgbClr val="333333"/>
              </a:solidFill>
              <a:latin typeface="Open Sans"/>
            </a:endParaRPr>
          </a:p>
        </p:txBody>
      </p:sp>
      <p:pic>
        <p:nvPicPr>
          <p:cNvPr id="137" name="" descr=""/>
          <p:cNvPicPr/>
          <p:nvPr/>
        </p:nvPicPr>
        <p:blipFill>
          <a:blip r:embed="rId1"/>
          <a:stretch/>
        </p:blipFill>
        <p:spPr>
          <a:xfrm>
            <a:off x="61920" y="1256400"/>
            <a:ext cx="9786600" cy="5328000"/>
          </a:xfrm>
          <a:prstGeom prst="rect">
            <a:avLst/>
          </a:prstGeom>
          <a:ln>
            <a:noFill/>
          </a:ln>
        </p:spPr>
      </p:pic>
      <p:sp>
        <p:nvSpPr>
          <p:cNvPr id="138" name="TextShape 2"/>
          <p:cNvSpPr txBox="1"/>
          <p:nvPr/>
        </p:nvSpPr>
        <p:spPr>
          <a:xfrm>
            <a:off x="648000" y="6768000"/>
            <a:ext cx="7956000" cy="602280"/>
          </a:xfrm>
          <a:prstGeom prst="rect">
            <a:avLst/>
          </a:prstGeom>
          <a:noFill/>
          <a:ln>
            <a:noFill/>
          </a:ln>
        </p:spPr>
        <p:txBody>
          <a:bodyPr lIns="90000" rIns="90000" tIns="45000" bIns="45000"/>
          <a:p>
            <a:r>
              <a:rPr b="0" lang="en-GB" sz="1800" spc="-1" strike="noStrike">
                <a:latin typeface="Arial"/>
              </a:rPr>
              <a:t>Rank-order structure preserved with the additional postprocessing step,</a:t>
            </a:r>
            <a:endParaRPr b="0" lang="en-GB" sz="1800" spc="-1" strike="noStrike">
              <a:latin typeface="Arial"/>
            </a:endParaRPr>
          </a:p>
          <a:p>
            <a:r>
              <a:rPr b="0" lang="en-GB" sz="1800" spc="-1" strike="noStrike">
                <a:latin typeface="Arial"/>
              </a:rPr>
              <a:t>i.e, it continues to let the quantile-mapped ensemble set the copula structure.</a:t>
            </a:r>
            <a:endParaRPr b="0" lang="en-GB" sz="1800" spc="-1" strike="noStrike">
              <a:latin typeface="Arial"/>
            </a:endParaRPr>
          </a:p>
        </p:txBody>
      </p:sp>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TextShape 1"/>
          <p:cNvSpPr txBox="1"/>
          <p:nvPr/>
        </p:nvSpPr>
        <p:spPr>
          <a:xfrm>
            <a:off x="720000" y="169920"/>
            <a:ext cx="8855640" cy="1524600"/>
          </a:xfrm>
          <a:prstGeom prst="rect">
            <a:avLst/>
          </a:prstGeom>
          <a:noFill/>
          <a:ln>
            <a:noFill/>
          </a:ln>
        </p:spPr>
        <p:txBody>
          <a:bodyPr lIns="0" rIns="0" tIns="0" bIns="0" anchor="ctr"/>
          <a:p>
            <a:r>
              <a:rPr b="1" lang="en-GB" sz="4400" spc="-1" strike="noStrike">
                <a:solidFill>
                  <a:srgbClr val="333333"/>
                </a:solidFill>
                <a:latin typeface="Open Sans"/>
              </a:rPr>
              <a:t>Review of key results from previous work.</a:t>
            </a:r>
            <a:endParaRPr b="1" lang="en-GB" sz="4400" spc="-1" strike="noStrike">
              <a:solidFill>
                <a:srgbClr val="333333"/>
              </a:solidFill>
              <a:latin typeface="Open Sans"/>
            </a:endParaRPr>
          </a:p>
        </p:txBody>
      </p:sp>
      <p:sp>
        <p:nvSpPr>
          <p:cNvPr id="87" name="TextShape 2"/>
          <p:cNvSpPr txBox="1"/>
          <p:nvPr/>
        </p:nvSpPr>
        <p:spPr>
          <a:xfrm>
            <a:off x="720000" y="2160000"/>
            <a:ext cx="8640000" cy="4384800"/>
          </a:xfrm>
          <a:prstGeom prst="rect">
            <a:avLst/>
          </a:prstGeom>
          <a:noFill/>
          <a:ln>
            <a:noFill/>
          </a:ln>
        </p:spPr>
        <p:txBody>
          <a:bodyPr lIns="0" rIns="0" tIns="0" bIns="0"/>
          <a:p>
            <a:pPr marL="432000" indent="-324000">
              <a:spcAft>
                <a:spcPts val="1414"/>
              </a:spcAft>
              <a:buClr>
                <a:srgbClr val="ef2929"/>
              </a:buClr>
              <a:buSzPct val="45000"/>
              <a:buFont typeface="Wingdings" charset="2"/>
              <a:buChar char=""/>
            </a:pPr>
            <a:r>
              <a:rPr b="0" lang="en-GB" sz="2800" spc="-1" strike="noStrike">
                <a:solidFill>
                  <a:srgbClr val="333333"/>
                </a:solidFill>
                <a:latin typeface="Open Sans"/>
              </a:rPr>
              <a:t>Quantile mapping appears to dramatically improve skill and reliability of light precipitation forecasts, where precipitation over-forecast bias is the primary problem.</a:t>
            </a:r>
            <a:endParaRPr b="0" lang="en-GB" sz="2800" spc="-1" strike="noStrike">
              <a:solidFill>
                <a:srgbClr val="333333"/>
              </a:solidFill>
              <a:latin typeface="Open Sans"/>
            </a:endParaRPr>
          </a:p>
          <a:p>
            <a:pPr marL="432000" indent="-324000">
              <a:spcAft>
                <a:spcPts val="1414"/>
              </a:spcAft>
              <a:buClr>
                <a:srgbClr val="ef2929"/>
              </a:buClr>
              <a:buSzPct val="45000"/>
              <a:buFont typeface="Wingdings" charset="2"/>
              <a:buChar char=""/>
            </a:pPr>
            <a:r>
              <a:rPr b="0" lang="en-GB" sz="2800" spc="-1" strike="noStrike">
                <a:solidFill>
                  <a:srgbClr val="333333"/>
                </a:solidFill>
                <a:latin typeface="Open Sans"/>
              </a:rPr>
              <a:t>Variable weighting of sorted ensemble members improves heavier precipitation forecasts, where apparently under-spread is the major issue.</a:t>
            </a:r>
            <a:endParaRPr b="0" lang="en-GB" sz="2800" spc="-1" strike="noStrike">
              <a:solidFill>
                <a:srgbClr val="333333"/>
              </a:solidFill>
              <a:latin typeface="Open Sans"/>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TextShape 1"/>
          <p:cNvSpPr txBox="1"/>
          <p:nvPr/>
        </p:nvSpPr>
        <p:spPr>
          <a:xfrm>
            <a:off x="720000" y="300960"/>
            <a:ext cx="8855640" cy="1262520"/>
          </a:xfrm>
          <a:prstGeom prst="rect">
            <a:avLst/>
          </a:prstGeom>
          <a:noFill/>
          <a:ln>
            <a:noFill/>
          </a:ln>
        </p:spPr>
        <p:txBody>
          <a:bodyPr lIns="0" rIns="0" tIns="0" bIns="0" anchor="ctr"/>
          <a:p>
            <a:r>
              <a:rPr b="1" lang="en-GB" sz="4400" spc="-1" strike="noStrike">
                <a:solidFill>
                  <a:srgbClr val="333333"/>
                </a:solidFill>
                <a:latin typeface="Open Sans"/>
              </a:rPr>
              <a:t>Conclusions</a:t>
            </a:r>
            <a:endParaRPr b="1" lang="en-GB" sz="4400" spc="-1" strike="noStrike">
              <a:solidFill>
                <a:srgbClr val="333333"/>
              </a:solidFill>
              <a:latin typeface="Open Sans"/>
            </a:endParaRPr>
          </a:p>
        </p:txBody>
      </p:sp>
      <p:sp>
        <p:nvSpPr>
          <p:cNvPr id="140" name="TextShape 2"/>
          <p:cNvSpPr txBox="1"/>
          <p:nvPr/>
        </p:nvSpPr>
        <p:spPr>
          <a:xfrm>
            <a:off x="720000" y="2160000"/>
            <a:ext cx="8640000" cy="4384800"/>
          </a:xfrm>
          <a:prstGeom prst="rect">
            <a:avLst/>
          </a:prstGeom>
          <a:noFill/>
          <a:ln>
            <a:noFill/>
          </a:ln>
        </p:spPr>
        <p:txBody>
          <a:bodyPr lIns="0" rIns="0" tIns="0" bIns="0"/>
          <a:p>
            <a:pPr marL="432000" indent="-324000">
              <a:spcAft>
                <a:spcPts val="1414"/>
              </a:spcAft>
              <a:buClr>
                <a:srgbClr val="ef2929"/>
              </a:buClr>
              <a:buSzPct val="45000"/>
              <a:buFont typeface="Wingdings" charset="2"/>
              <a:buChar char=""/>
            </a:pPr>
            <a:r>
              <a:rPr b="0" lang="en-GB" sz="2800" spc="-1" strike="noStrike">
                <a:solidFill>
                  <a:srgbClr val="333333"/>
                </a:solidFill>
                <a:latin typeface="Open Sans"/>
              </a:rPr>
              <a:t>I think I have some code elements that can be adapted to provide high-quality post-processed precipitation ensembles to drive EFAS.</a:t>
            </a:r>
            <a:endParaRPr b="0" lang="en-GB" sz="2800" spc="-1" strike="noStrike">
              <a:solidFill>
                <a:srgbClr val="333333"/>
              </a:solidFill>
              <a:latin typeface="Open Sans"/>
            </a:endParaRPr>
          </a:p>
          <a:p>
            <a:pPr marL="432000" indent="-324000">
              <a:spcAft>
                <a:spcPts val="1414"/>
              </a:spcAft>
              <a:buClr>
                <a:srgbClr val="ef2929"/>
              </a:buClr>
              <a:buSzPct val="45000"/>
              <a:buFont typeface="Wingdings" charset="2"/>
              <a:buChar char=""/>
            </a:pPr>
            <a:r>
              <a:rPr b="0" lang="en-GB" sz="2800" spc="-1" strike="noStrike">
                <a:solidFill>
                  <a:srgbClr val="333333"/>
                </a:solidFill>
                <a:latin typeface="Open Sans"/>
              </a:rPr>
              <a:t>Any further work you’d like to see me complete before my departure?</a:t>
            </a:r>
            <a:endParaRPr b="0" lang="en-GB" sz="2800" spc="-1" strike="noStrike">
              <a:solidFill>
                <a:srgbClr val="333333"/>
              </a:solidFill>
              <a:latin typeface="Open Sans"/>
            </a:endParaRPr>
          </a:p>
          <a:p>
            <a:pPr lvl="1" marL="864000" indent="-324000">
              <a:spcAft>
                <a:spcPts val="1134"/>
              </a:spcAft>
              <a:buClr>
                <a:srgbClr val="ef2929"/>
              </a:buClr>
              <a:buSzPct val="75000"/>
              <a:buFont typeface="Symbol" charset="2"/>
              <a:buChar char=""/>
            </a:pPr>
            <a:r>
              <a:rPr b="0" lang="en-GB" sz="2800" spc="-1" strike="noStrike">
                <a:solidFill>
                  <a:srgbClr val="333333"/>
                </a:solidFill>
                <a:latin typeface="Open Sans"/>
              </a:rPr>
              <a:t>Will try to continue to help from Boulder, but obviously much easier now.</a:t>
            </a:r>
            <a:endParaRPr b="0" lang="en-GB" sz="2800" spc="-1" strike="noStrike">
              <a:solidFill>
                <a:srgbClr val="333333"/>
              </a:solidFill>
              <a:latin typeface="Open Sans"/>
            </a:endParaRPr>
          </a:p>
        </p:txBody>
      </p:sp>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TextShape 1"/>
          <p:cNvSpPr txBox="1"/>
          <p:nvPr/>
        </p:nvSpPr>
        <p:spPr>
          <a:xfrm>
            <a:off x="720000" y="300960"/>
            <a:ext cx="8855640" cy="1262520"/>
          </a:xfrm>
          <a:prstGeom prst="rect">
            <a:avLst/>
          </a:prstGeom>
          <a:noFill/>
          <a:ln>
            <a:noFill/>
          </a:ln>
        </p:spPr>
        <p:txBody>
          <a:bodyPr lIns="0" rIns="0" tIns="0" bIns="0" anchor="ctr"/>
          <a:p>
            <a:r>
              <a:rPr b="1" lang="en-GB" sz="4400" spc="-1" strike="noStrike">
                <a:solidFill>
                  <a:srgbClr val="333333"/>
                </a:solidFill>
                <a:latin typeface="Open Sans"/>
              </a:rPr>
              <a:t>Quantile mapping</a:t>
            </a:r>
            <a:endParaRPr b="1" lang="en-GB" sz="4400" spc="-1" strike="noStrike">
              <a:solidFill>
                <a:srgbClr val="333333"/>
              </a:solidFill>
              <a:latin typeface="Open Sans"/>
            </a:endParaRPr>
          </a:p>
        </p:txBody>
      </p:sp>
      <p:pic>
        <p:nvPicPr>
          <p:cNvPr id="142" name="" descr=""/>
          <p:cNvPicPr/>
          <p:nvPr/>
        </p:nvPicPr>
        <p:blipFill>
          <a:blip r:embed="rId1"/>
          <a:stretch/>
        </p:blipFill>
        <p:spPr>
          <a:xfrm>
            <a:off x="0" y="1440000"/>
            <a:ext cx="10079640" cy="5065560"/>
          </a:xfrm>
          <a:prstGeom prst="rect">
            <a:avLst/>
          </a:prstGeom>
          <a:ln>
            <a:noFill/>
          </a:ln>
        </p:spPr>
      </p:pic>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TextShape 1"/>
          <p:cNvSpPr txBox="1"/>
          <p:nvPr/>
        </p:nvSpPr>
        <p:spPr>
          <a:xfrm>
            <a:off x="288000" y="1728000"/>
            <a:ext cx="4824000" cy="5112000"/>
          </a:xfrm>
          <a:prstGeom prst="rect">
            <a:avLst/>
          </a:prstGeom>
          <a:noFill/>
          <a:ln>
            <a:noFill/>
          </a:ln>
        </p:spPr>
        <p:txBody>
          <a:bodyPr lIns="0" rIns="0" tIns="0" bIns="0"/>
          <a:p>
            <a:pPr marL="432000" indent="-324000">
              <a:spcAft>
                <a:spcPts val="1414"/>
              </a:spcAft>
              <a:buClr>
                <a:srgbClr val="ef2929"/>
              </a:buClr>
              <a:buSzPct val="45000"/>
              <a:buFont typeface="Wingdings" charset="2"/>
              <a:buChar char=""/>
            </a:pPr>
            <a:r>
              <a:rPr b="0" lang="en-GB" sz="2800" spc="-1" strike="noStrike">
                <a:solidFill>
                  <a:srgbClr val="333333"/>
                </a:solidFill>
                <a:latin typeface="Open Sans"/>
              </a:rPr>
              <a:t>Closest-member histograms suggest that after quantile mapping, the ensemble is still under-spread.  Objective weights applied to various sorted members depend on precipitation amounts (the three panels). </a:t>
            </a:r>
            <a:endParaRPr b="0" lang="en-GB" sz="2800" spc="-1" strike="noStrike">
              <a:solidFill>
                <a:srgbClr val="333333"/>
              </a:solidFill>
              <a:latin typeface="Open Sans"/>
            </a:endParaRPr>
          </a:p>
        </p:txBody>
      </p:sp>
      <p:pic>
        <p:nvPicPr>
          <p:cNvPr id="89" name="Picture 10" descr=""/>
          <p:cNvPicPr/>
          <p:nvPr/>
        </p:nvPicPr>
        <p:blipFill>
          <a:blip r:embed="rId1"/>
          <a:stretch/>
        </p:blipFill>
        <p:spPr>
          <a:xfrm>
            <a:off x="5220360" y="54360"/>
            <a:ext cx="4571640" cy="6857640"/>
          </a:xfrm>
          <a:prstGeom prst="rect">
            <a:avLst/>
          </a:prstGeom>
          <a:ln>
            <a:noFill/>
          </a:ln>
        </p:spPr>
      </p:pic>
      <p:sp>
        <p:nvSpPr>
          <p:cNvPr id="90" name="TextShape 2"/>
          <p:cNvSpPr txBox="1"/>
          <p:nvPr/>
        </p:nvSpPr>
        <p:spPr>
          <a:xfrm>
            <a:off x="216000" y="7272000"/>
            <a:ext cx="5617080" cy="290160"/>
          </a:xfrm>
          <a:prstGeom prst="rect">
            <a:avLst/>
          </a:prstGeom>
          <a:noFill/>
          <a:ln>
            <a:noFill/>
          </a:ln>
        </p:spPr>
        <p:txBody>
          <a:bodyPr lIns="90000" rIns="90000" tIns="45000" bIns="45000"/>
          <a:p>
            <a:r>
              <a:rPr b="0" lang="en-GB" sz="1400" spc="-1" strike="noStrike">
                <a:latin typeface="Arial"/>
              </a:rPr>
              <a:t>From Hamill and Scheuerer 2018 MWR conditionally accepted, </a:t>
            </a:r>
            <a:r>
              <a:rPr b="0" lang="en-GB" sz="1400" spc="-1" strike="noStrike">
                <a:latin typeface="Arial"/>
                <a:hlinkClick r:id="rId2"/>
              </a:rPr>
              <a:t>here</a:t>
            </a:r>
            <a:r>
              <a:rPr b="0" lang="en-GB" sz="1400" spc="-1" strike="noStrike">
                <a:latin typeface="Arial"/>
              </a:rPr>
              <a:t>.</a:t>
            </a:r>
            <a:endParaRPr b="0" lang="en-GB" sz="1400" spc="-1" strike="noStrike">
              <a:latin typeface="Arial"/>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TextShape 1"/>
          <p:cNvSpPr txBox="1"/>
          <p:nvPr/>
        </p:nvSpPr>
        <p:spPr>
          <a:xfrm>
            <a:off x="720000" y="300960"/>
            <a:ext cx="8855640" cy="1262520"/>
          </a:xfrm>
          <a:prstGeom prst="rect">
            <a:avLst/>
          </a:prstGeom>
          <a:noFill/>
          <a:ln>
            <a:noFill/>
          </a:ln>
        </p:spPr>
        <p:txBody>
          <a:bodyPr lIns="0" rIns="0" tIns="0" bIns="0" anchor="ctr"/>
          <a:p>
            <a:r>
              <a:rPr b="1" lang="en-GB" sz="4400" spc="-1" strike="noStrike">
                <a:solidFill>
                  <a:srgbClr val="333333"/>
                </a:solidFill>
                <a:latin typeface="Open Sans"/>
              </a:rPr>
              <a:t>Light precipitation skill </a:t>
            </a:r>
            <a:endParaRPr b="1" lang="en-GB" sz="4400" spc="-1" strike="noStrike">
              <a:solidFill>
                <a:srgbClr val="333333"/>
              </a:solidFill>
              <a:latin typeface="Open Sans"/>
            </a:endParaRPr>
          </a:p>
        </p:txBody>
      </p:sp>
      <p:pic>
        <p:nvPicPr>
          <p:cNvPr id="92" name="Picture 5" descr=""/>
          <p:cNvPicPr/>
          <p:nvPr/>
        </p:nvPicPr>
        <p:blipFill>
          <a:blip r:embed="rId1"/>
          <a:stretch/>
        </p:blipFill>
        <p:spPr>
          <a:xfrm>
            <a:off x="143640" y="1656000"/>
            <a:ext cx="9648360" cy="4824000"/>
          </a:xfrm>
          <a:prstGeom prst="rect">
            <a:avLst/>
          </a:prstGeom>
          <a:ln>
            <a:noFill/>
          </a:ln>
        </p:spPr>
      </p:pic>
      <p:sp>
        <p:nvSpPr>
          <p:cNvPr id="93" name="TextShape 2"/>
          <p:cNvSpPr txBox="1"/>
          <p:nvPr/>
        </p:nvSpPr>
        <p:spPr>
          <a:xfrm>
            <a:off x="134640" y="7128000"/>
            <a:ext cx="1017360" cy="346320"/>
          </a:xfrm>
          <a:prstGeom prst="rect">
            <a:avLst/>
          </a:prstGeom>
          <a:noFill/>
          <a:ln>
            <a:noFill/>
          </a:ln>
        </p:spPr>
        <p:txBody>
          <a:bodyPr lIns="90000" rIns="90000" tIns="45000" bIns="45000"/>
          <a:p>
            <a:r>
              <a:rPr b="0" lang="en-GB" sz="1800" spc="-1" strike="noStrike">
                <a:latin typeface="Arial"/>
              </a:rPr>
              <a:t>Ref: ibid</a:t>
            </a:r>
            <a:endParaRPr b="0" lang="en-GB" sz="1800" spc="-1" strike="noStrike">
              <a:latin typeface="Arial"/>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TextShape 1"/>
          <p:cNvSpPr txBox="1"/>
          <p:nvPr/>
        </p:nvSpPr>
        <p:spPr>
          <a:xfrm>
            <a:off x="720000" y="300960"/>
            <a:ext cx="8855640" cy="1262520"/>
          </a:xfrm>
          <a:prstGeom prst="rect">
            <a:avLst/>
          </a:prstGeom>
          <a:noFill/>
          <a:ln>
            <a:noFill/>
          </a:ln>
        </p:spPr>
        <p:txBody>
          <a:bodyPr lIns="0" rIns="0" tIns="0" bIns="0" anchor="ctr"/>
          <a:p>
            <a:r>
              <a:rPr b="1" lang="en-GB" sz="4400" spc="-1" strike="noStrike">
                <a:solidFill>
                  <a:srgbClr val="333333"/>
                </a:solidFill>
                <a:latin typeface="Open Sans"/>
              </a:rPr>
              <a:t>Heavier precipitation skill </a:t>
            </a:r>
            <a:endParaRPr b="1" lang="en-GB" sz="4400" spc="-1" strike="noStrike">
              <a:solidFill>
                <a:srgbClr val="333333"/>
              </a:solidFill>
              <a:latin typeface="Open Sans"/>
            </a:endParaRPr>
          </a:p>
        </p:txBody>
      </p:sp>
      <p:pic>
        <p:nvPicPr>
          <p:cNvPr id="95" name="Picture 5" descr=""/>
          <p:cNvPicPr/>
          <p:nvPr/>
        </p:nvPicPr>
        <p:blipFill>
          <a:blip r:embed="rId1"/>
          <a:stretch/>
        </p:blipFill>
        <p:spPr>
          <a:xfrm>
            <a:off x="72000" y="1584000"/>
            <a:ext cx="9770400" cy="488484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TextShape 1"/>
          <p:cNvSpPr txBox="1"/>
          <p:nvPr/>
        </p:nvSpPr>
        <p:spPr>
          <a:xfrm>
            <a:off x="720000" y="300960"/>
            <a:ext cx="8855640" cy="1262520"/>
          </a:xfrm>
          <a:prstGeom prst="rect">
            <a:avLst/>
          </a:prstGeom>
          <a:noFill/>
          <a:ln>
            <a:noFill/>
          </a:ln>
        </p:spPr>
        <p:txBody>
          <a:bodyPr lIns="0" rIns="0" tIns="0" bIns="0" anchor="ctr"/>
          <a:p>
            <a:r>
              <a:rPr b="1" lang="en-GB" sz="4400" spc="-1" strike="noStrike">
                <a:solidFill>
                  <a:srgbClr val="333333"/>
                </a:solidFill>
                <a:latin typeface="Open Sans"/>
              </a:rPr>
              <a:t>Work completed</a:t>
            </a:r>
            <a:endParaRPr b="1" lang="en-GB" sz="4400" spc="-1" strike="noStrike">
              <a:solidFill>
                <a:srgbClr val="333333"/>
              </a:solidFill>
              <a:latin typeface="Open Sans"/>
            </a:endParaRPr>
          </a:p>
        </p:txBody>
      </p:sp>
      <p:sp>
        <p:nvSpPr>
          <p:cNvPr id="97" name="TextShape 2"/>
          <p:cNvSpPr txBox="1"/>
          <p:nvPr/>
        </p:nvSpPr>
        <p:spPr>
          <a:xfrm>
            <a:off x="576000" y="1728000"/>
            <a:ext cx="8640000" cy="4384800"/>
          </a:xfrm>
          <a:prstGeom prst="rect">
            <a:avLst/>
          </a:prstGeom>
          <a:noFill/>
          <a:ln>
            <a:noFill/>
          </a:ln>
        </p:spPr>
        <p:txBody>
          <a:bodyPr lIns="0" rIns="0" tIns="0" bIns="0"/>
          <a:p>
            <a:pPr marL="432000" indent="-324000">
              <a:spcAft>
                <a:spcPts val="1414"/>
              </a:spcAft>
              <a:buClr>
                <a:srgbClr val="ef2929"/>
              </a:buClr>
              <a:buSzPct val="45000"/>
              <a:buFont typeface="Wingdings" charset="2"/>
              <a:buChar char=""/>
            </a:pPr>
            <a:r>
              <a:rPr b="0" lang="en-GB" sz="2800" spc="-1" strike="noStrike">
                <a:solidFill>
                  <a:srgbClr val="333333"/>
                </a:solidFill>
                <a:latin typeface="Open Sans"/>
              </a:rPr>
              <a:t>Speeding up the quantile mapping code.</a:t>
            </a:r>
            <a:endParaRPr b="0" lang="en-GB" sz="2800" spc="-1" strike="noStrike">
              <a:solidFill>
                <a:srgbClr val="333333"/>
              </a:solidFill>
              <a:latin typeface="Open Sans"/>
            </a:endParaRPr>
          </a:p>
          <a:p>
            <a:pPr marL="432000" indent="-324000">
              <a:spcAft>
                <a:spcPts val="1414"/>
              </a:spcAft>
              <a:buClr>
                <a:srgbClr val="ef2929"/>
              </a:buClr>
              <a:buSzPct val="45000"/>
              <a:buFont typeface="Wingdings" charset="2"/>
              <a:buChar char=""/>
            </a:pPr>
            <a:r>
              <a:rPr b="0" lang="en-GB" sz="2800" spc="-1" strike="noStrike">
                <a:solidFill>
                  <a:srgbClr val="333333"/>
                </a:solidFill>
                <a:latin typeface="Open Sans"/>
              </a:rPr>
              <a:t>New procedure for weighting ensemble to deal with the issue of varying ensemble size.</a:t>
            </a:r>
            <a:endParaRPr b="0" lang="en-GB" sz="2800" spc="-1" strike="noStrike">
              <a:solidFill>
                <a:srgbClr val="333333"/>
              </a:solidFill>
              <a:latin typeface="Open Sans"/>
            </a:endParaRPr>
          </a:p>
          <a:p>
            <a:pPr lvl="1" marL="864000" indent="-324000">
              <a:spcAft>
                <a:spcPts val="1134"/>
              </a:spcAft>
              <a:buClr>
                <a:srgbClr val="ef2929"/>
              </a:buClr>
              <a:buSzPct val="75000"/>
              <a:buFont typeface="Symbol" charset="2"/>
              <a:buChar char=""/>
            </a:pPr>
            <a:r>
              <a:rPr b="0" lang="en-GB" sz="2800" spc="-1" strike="noStrike">
                <a:solidFill>
                  <a:srgbClr val="333333"/>
                </a:solidFill>
                <a:latin typeface="Open Sans"/>
              </a:rPr>
              <a:t>Reforecast: 11 members.</a:t>
            </a:r>
            <a:endParaRPr b="0" lang="en-GB" sz="2800" spc="-1" strike="noStrike">
              <a:solidFill>
                <a:srgbClr val="333333"/>
              </a:solidFill>
              <a:latin typeface="Open Sans"/>
            </a:endParaRPr>
          </a:p>
          <a:p>
            <a:pPr lvl="1" marL="864000" indent="-324000">
              <a:spcAft>
                <a:spcPts val="1134"/>
              </a:spcAft>
              <a:buClr>
                <a:srgbClr val="ef2929"/>
              </a:buClr>
              <a:buSzPct val="75000"/>
              <a:buFont typeface="Symbol" charset="2"/>
              <a:buChar char=""/>
            </a:pPr>
            <a:r>
              <a:rPr b="0" lang="en-GB" sz="2800" spc="-1" strike="noStrike">
                <a:solidFill>
                  <a:srgbClr val="333333"/>
                </a:solidFill>
                <a:latin typeface="Open Sans"/>
              </a:rPr>
              <a:t>Real-time: 51 members.</a:t>
            </a:r>
            <a:endParaRPr b="0" lang="en-GB" sz="2800" spc="-1" strike="noStrike">
              <a:solidFill>
                <a:srgbClr val="333333"/>
              </a:solidFill>
              <a:latin typeface="Open Sans"/>
            </a:endParaRPr>
          </a:p>
          <a:p>
            <a:pPr marL="432000" indent="-324000">
              <a:spcAft>
                <a:spcPts val="1414"/>
              </a:spcAft>
              <a:buClr>
                <a:srgbClr val="ef2929"/>
              </a:buClr>
              <a:buSzPct val="45000"/>
              <a:buFont typeface="Wingdings" charset="2"/>
              <a:buChar char=""/>
            </a:pPr>
            <a:r>
              <a:rPr b="0" lang="en-GB" sz="2800" spc="-1" strike="noStrike">
                <a:solidFill>
                  <a:srgbClr val="333333"/>
                </a:solidFill>
                <a:latin typeface="Open Sans"/>
              </a:rPr>
              <a:t>New procedure for synthetically generating a 51-member ensemble that are equally likely and preserve rank correlation structure of original ensemble.</a:t>
            </a:r>
            <a:endParaRPr b="0" lang="en-GB" sz="2800" spc="-1" strike="noStrike">
              <a:solidFill>
                <a:srgbClr val="333333"/>
              </a:solidFill>
              <a:latin typeface="Open Sans"/>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8" name="" descr=""/>
          <p:cNvPicPr/>
          <p:nvPr/>
        </p:nvPicPr>
        <p:blipFill>
          <a:blip r:embed="rId1"/>
          <a:stretch/>
        </p:blipFill>
        <p:spPr>
          <a:xfrm>
            <a:off x="5796360" y="720"/>
            <a:ext cx="3707640" cy="7415280"/>
          </a:xfrm>
          <a:prstGeom prst="rect">
            <a:avLst/>
          </a:prstGeom>
          <a:ln>
            <a:noFill/>
          </a:ln>
        </p:spPr>
      </p:pic>
      <p:sp>
        <p:nvSpPr>
          <p:cNvPr id="99" name="TextShape 1"/>
          <p:cNvSpPr txBox="1"/>
          <p:nvPr/>
        </p:nvSpPr>
        <p:spPr>
          <a:xfrm>
            <a:off x="720000" y="144000"/>
            <a:ext cx="5328000" cy="3456000"/>
          </a:xfrm>
          <a:prstGeom prst="rect">
            <a:avLst/>
          </a:prstGeom>
          <a:noFill/>
          <a:ln>
            <a:noFill/>
          </a:ln>
        </p:spPr>
        <p:txBody>
          <a:bodyPr lIns="0" rIns="0" tIns="0" bIns="0" anchor="ctr"/>
          <a:p>
            <a:r>
              <a:rPr b="1" lang="en-GB" sz="4400" spc="-1" strike="noStrike">
                <a:solidFill>
                  <a:srgbClr val="333333"/>
                </a:solidFill>
                <a:latin typeface="Open Sans"/>
              </a:rPr>
              <a:t>Example: verifying that quantile mapping works after speed-up</a:t>
            </a:r>
            <a:endParaRPr b="1" lang="en-GB" sz="4400" spc="-1" strike="noStrike">
              <a:solidFill>
                <a:srgbClr val="333333"/>
              </a:solidFill>
              <a:latin typeface="Open Sans"/>
            </a:endParaRPr>
          </a:p>
        </p:txBody>
      </p:sp>
      <p:sp>
        <p:nvSpPr>
          <p:cNvPr id="100" name="TextShape 2"/>
          <p:cNvSpPr txBox="1"/>
          <p:nvPr/>
        </p:nvSpPr>
        <p:spPr>
          <a:xfrm>
            <a:off x="288000" y="3816000"/>
            <a:ext cx="5455440" cy="3417840"/>
          </a:xfrm>
          <a:prstGeom prst="rect">
            <a:avLst/>
          </a:prstGeom>
          <a:noFill/>
          <a:ln>
            <a:noFill/>
          </a:ln>
        </p:spPr>
        <p:txBody>
          <a:bodyPr lIns="90000" rIns="90000" tIns="45000" bIns="45000"/>
          <a:p>
            <a:r>
              <a:rPr b="0" lang="en-GB" sz="1800" spc="-1" strike="noStrike">
                <a:latin typeface="Arial"/>
              </a:rPr>
              <a:t>The first thing I worked on was speeding up the</a:t>
            </a:r>
            <a:endParaRPr b="0" lang="en-GB" sz="1800" spc="-1" strike="noStrike">
              <a:latin typeface="Arial"/>
            </a:endParaRPr>
          </a:p>
          <a:p>
            <a:r>
              <a:rPr b="0" lang="en-GB" sz="1800" spc="-1" strike="noStrike">
                <a:latin typeface="Arial"/>
              </a:rPr>
              <a:t>quantile mapping so that I could perform code </a:t>
            </a:r>
            <a:endParaRPr b="0" lang="en-GB" sz="1800" spc="-1" strike="noStrike">
              <a:latin typeface="Arial"/>
            </a:endParaRPr>
          </a:p>
          <a:p>
            <a:r>
              <a:rPr b="0" lang="en-GB" sz="1800" spc="-1" strike="noStrike">
                <a:latin typeface="Arial"/>
              </a:rPr>
              <a:t>development and debugging more rapidly.  </a:t>
            </a:r>
            <a:endParaRPr b="0" lang="en-GB" sz="1800" spc="-1" strike="noStrike">
              <a:latin typeface="Arial"/>
            </a:endParaRPr>
          </a:p>
          <a:p>
            <a:endParaRPr b="0" lang="en-GB" sz="1800" spc="-1" strike="noStrike">
              <a:latin typeface="Arial"/>
            </a:endParaRPr>
          </a:p>
          <a:p>
            <a:r>
              <a:rPr b="0" lang="en-GB" sz="1800" spc="-1" strike="noStrike">
                <a:latin typeface="Arial"/>
              </a:rPr>
              <a:t>I achieved this largely by designing Fortran routines </a:t>
            </a:r>
            <a:endParaRPr b="0" lang="en-GB" sz="1800" spc="-1" strike="noStrike">
              <a:latin typeface="Arial"/>
            </a:endParaRPr>
          </a:p>
          <a:p>
            <a:r>
              <a:rPr b="0" lang="en-GB" sz="1800" spc="-1" strike="noStrike">
                <a:latin typeface="Arial"/>
              </a:rPr>
              <a:t>to do the computationally intensive</a:t>
            </a:r>
            <a:endParaRPr b="0" lang="en-GB" sz="1800" spc="-1" strike="noStrike">
              <a:latin typeface="Arial"/>
            </a:endParaRPr>
          </a:p>
          <a:p>
            <a:r>
              <a:rPr b="0" lang="en-GB" sz="1800" spc="-1" strike="noStrike">
                <a:latin typeface="Arial"/>
              </a:rPr>
              <a:t>calculations, called from python scripts.</a:t>
            </a:r>
            <a:endParaRPr b="0" lang="en-GB" sz="1800" spc="-1" strike="noStrike">
              <a:latin typeface="Arial"/>
            </a:endParaRPr>
          </a:p>
          <a:p>
            <a:endParaRPr b="0" lang="en-GB" sz="1800" spc="-1" strike="noStrike">
              <a:latin typeface="Arial"/>
            </a:endParaRPr>
          </a:p>
          <a:p>
            <a:r>
              <a:rPr b="0" lang="en-GB" sz="1800" spc="-1" strike="noStrike">
                <a:latin typeface="Arial"/>
              </a:rPr>
              <a:t>Here’s a sample plot of analyzed, a raw member,</a:t>
            </a:r>
            <a:endParaRPr b="0" lang="en-GB" sz="1800" spc="-1" strike="noStrike">
              <a:latin typeface="Arial"/>
            </a:endParaRPr>
          </a:p>
          <a:p>
            <a:r>
              <a:rPr b="0" lang="en-GB" sz="1800" spc="-1" strike="noStrike">
                <a:latin typeface="Arial"/>
              </a:rPr>
              <a:t>and a quantile-mapped member, showing the</a:t>
            </a:r>
            <a:endParaRPr b="0" lang="en-GB" sz="1800" spc="-1" strike="noStrike">
              <a:latin typeface="Arial"/>
            </a:endParaRPr>
          </a:p>
          <a:p>
            <a:r>
              <a:rPr b="0" lang="en-GB" sz="1800" spc="-1" strike="noStrike">
                <a:latin typeface="Arial"/>
              </a:rPr>
              <a:t>quantile mapping makes qualitatively minor</a:t>
            </a:r>
            <a:endParaRPr b="0" lang="en-GB" sz="1800" spc="-1" strike="noStrike">
              <a:latin typeface="Arial"/>
            </a:endParaRPr>
          </a:p>
          <a:p>
            <a:r>
              <a:rPr b="0" lang="en-GB" sz="1800" spc="-1" strike="noStrike">
                <a:latin typeface="Arial"/>
              </a:rPr>
              <a:t>modifications to the forecast.  Notice decrease in</a:t>
            </a:r>
            <a:endParaRPr b="0" lang="en-GB" sz="1800" spc="-1" strike="noStrike">
              <a:latin typeface="Arial"/>
            </a:endParaRPr>
          </a:p>
          <a:p>
            <a:r>
              <a:rPr b="0" lang="en-GB" sz="1800" spc="-1" strike="noStrike">
                <a:latin typeface="Arial"/>
              </a:rPr>
              <a:t>area of light precipitation.</a:t>
            </a:r>
            <a:endParaRPr b="0" lang="en-GB" sz="1800" spc="-1" strike="noStrike">
              <a:latin typeface="Arial"/>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TextShape 1"/>
          <p:cNvSpPr txBox="1"/>
          <p:nvPr/>
        </p:nvSpPr>
        <p:spPr>
          <a:xfrm>
            <a:off x="720000" y="169920"/>
            <a:ext cx="8855640" cy="1524600"/>
          </a:xfrm>
          <a:prstGeom prst="rect">
            <a:avLst/>
          </a:prstGeom>
          <a:noFill/>
          <a:ln>
            <a:noFill/>
          </a:ln>
        </p:spPr>
        <p:txBody>
          <a:bodyPr lIns="0" rIns="0" tIns="0" bIns="0" anchor="ctr"/>
          <a:p>
            <a:r>
              <a:rPr b="1" lang="en-GB" sz="4400" spc="-1" strike="noStrike">
                <a:solidFill>
                  <a:srgbClr val="333333"/>
                </a:solidFill>
                <a:latin typeface="Open Sans"/>
              </a:rPr>
              <a:t>Determining closest-member histogram weights.</a:t>
            </a:r>
            <a:endParaRPr b="1" lang="en-GB" sz="4400" spc="-1" strike="noStrike">
              <a:solidFill>
                <a:srgbClr val="333333"/>
              </a:solidFill>
              <a:latin typeface="Open Sans"/>
            </a:endParaRPr>
          </a:p>
        </p:txBody>
      </p:sp>
      <p:sp>
        <p:nvSpPr>
          <p:cNvPr id="102" name="TextShape 2"/>
          <p:cNvSpPr txBox="1"/>
          <p:nvPr/>
        </p:nvSpPr>
        <p:spPr>
          <a:xfrm>
            <a:off x="648000" y="1951200"/>
            <a:ext cx="8640000" cy="4024800"/>
          </a:xfrm>
          <a:prstGeom prst="rect">
            <a:avLst/>
          </a:prstGeom>
          <a:noFill/>
          <a:ln>
            <a:noFill/>
          </a:ln>
        </p:spPr>
        <p:txBody>
          <a:bodyPr lIns="0" rIns="0" tIns="0" bIns="0"/>
          <a:p>
            <a:pPr marL="432000" indent="-324000">
              <a:spcAft>
                <a:spcPts val="1414"/>
              </a:spcAft>
              <a:buClr>
                <a:srgbClr val="ef2929"/>
              </a:buClr>
              <a:buSzPct val="45000"/>
              <a:buFont typeface="Wingdings" charset="2"/>
              <a:buChar char=""/>
            </a:pPr>
            <a:r>
              <a:rPr b="0" lang="en-GB" sz="1800" spc="-1" strike="noStrike">
                <a:solidFill>
                  <a:srgbClr val="333333"/>
                </a:solidFill>
                <a:latin typeface="Open Sans"/>
              </a:rPr>
              <a:t>Definition of these weights follows discussion in Hamill and Scheuerer (2018), </a:t>
            </a:r>
            <a:r>
              <a:rPr b="0" lang="en-GB" sz="1800" spc="-1" strike="noStrike">
                <a:solidFill>
                  <a:srgbClr val="333333"/>
                </a:solidFill>
                <a:latin typeface="Open Sans"/>
                <a:hlinkClick r:id="rId1"/>
              </a:rPr>
              <a:t>here</a:t>
            </a:r>
            <a:r>
              <a:rPr b="0" lang="en-GB" sz="1800" spc="-1" strike="noStrike">
                <a:solidFill>
                  <a:srgbClr val="333333"/>
                </a:solidFill>
                <a:latin typeface="Open Sans"/>
              </a:rPr>
              <a:t>.</a:t>
            </a:r>
            <a:endParaRPr b="0" lang="en-GB" sz="1800" spc="-1" strike="noStrike">
              <a:solidFill>
                <a:srgbClr val="333333"/>
              </a:solidFill>
              <a:latin typeface="Open Sans"/>
            </a:endParaRPr>
          </a:p>
          <a:p>
            <a:pPr lvl="1" marL="864000" indent="-324000">
              <a:spcAft>
                <a:spcPts val="1134"/>
              </a:spcAft>
              <a:buClr>
                <a:srgbClr val="ef2929"/>
              </a:buClr>
              <a:buSzPct val="75000"/>
              <a:buFont typeface="Symbol" charset="2"/>
              <a:buChar char=""/>
            </a:pPr>
            <a:r>
              <a:rPr b="0" lang="en-GB" sz="1800" spc="-1" strike="noStrike">
                <a:solidFill>
                  <a:srgbClr val="333333"/>
                </a:solidFill>
                <a:latin typeface="Open Sans"/>
              </a:rPr>
              <a:t>Vectors of weights were determined separately for light (0.01 – 2.0 mm) quantile-mapped ensemble-mean precipitation, moderate (2.0 – 6.0 mm), and heavy (&gt; 6.0 mm)</a:t>
            </a:r>
            <a:endParaRPr b="0" lang="en-GB" sz="1800" spc="-1" strike="noStrike">
              <a:solidFill>
                <a:srgbClr val="333333"/>
              </a:solidFill>
              <a:latin typeface="Open Sans"/>
            </a:endParaRPr>
          </a:p>
          <a:p>
            <a:pPr marL="432000" indent="-324000">
              <a:spcAft>
                <a:spcPts val="1414"/>
              </a:spcAft>
              <a:buClr>
                <a:srgbClr val="ef2929"/>
              </a:buClr>
              <a:buSzPct val="45000"/>
              <a:buFont typeface="Wingdings" charset="2"/>
              <a:buChar char=""/>
            </a:pPr>
            <a:r>
              <a:rPr b="0" lang="en-GB" sz="1800" spc="-1" strike="noStrike">
                <a:solidFill>
                  <a:srgbClr val="333333"/>
                </a:solidFill>
                <a:latin typeface="Open Sans"/>
              </a:rPr>
              <a:t>Test data set of weights were accumulated over a set of 9 reforecast dates centered on 14 July, 20 years, and all grid points with valid data.</a:t>
            </a:r>
            <a:endParaRPr b="0" lang="en-GB" sz="1800" spc="-1" strike="noStrike">
              <a:solidFill>
                <a:srgbClr val="333333"/>
              </a:solidFill>
              <a:latin typeface="Open Sans"/>
            </a:endParaRPr>
          </a:p>
          <a:p>
            <a:pPr marL="432000" indent="-324000">
              <a:spcAft>
                <a:spcPts val="1414"/>
              </a:spcAft>
              <a:buClr>
                <a:srgbClr val="ef2929"/>
              </a:buClr>
              <a:buSzPct val="45000"/>
              <a:buFont typeface="Wingdings" charset="2"/>
              <a:buChar char=""/>
            </a:pPr>
            <a:r>
              <a:rPr b="0" lang="en-GB" sz="1800" spc="-1" strike="noStrike">
                <a:solidFill>
                  <a:srgbClr val="333333"/>
                </a:solidFill>
                <a:latin typeface="Open Sans"/>
              </a:rPr>
              <a:t>A cross-validation procedure was applied, whereby:</a:t>
            </a:r>
            <a:endParaRPr b="0" lang="en-GB" sz="1800" spc="-1" strike="noStrike">
              <a:solidFill>
                <a:srgbClr val="333333"/>
              </a:solidFill>
              <a:latin typeface="Open Sans"/>
            </a:endParaRPr>
          </a:p>
          <a:p>
            <a:pPr lvl="1" marL="864000" indent="-324000">
              <a:spcAft>
                <a:spcPts val="1134"/>
              </a:spcAft>
              <a:buClr>
                <a:srgbClr val="ef2929"/>
              </a:buClr>
              <a:buSzPct val="75000"/>
              <a:buFont typeface="Symbol" charset="2"/>
              <a:buChar char=""/>
            </a:pPr>
            <a:r>
              <a:rPr b="0" lang="en-GB" sz="1800" spc="-1" strike="noStrike">
                <a:solidFill>
                  <a:srgbClr val="333333"/>
                </a:solidFill>
                <a:latin typeface="Open Sans"/>
              </a:rPr>
              <a:t>For year i of m=20 years, the ith year of training data was withheld for determining the CDFs for quantile mapping.  Then the quantile mapping was applied to that ith year with CDFs built using the remaining 19 years x 9 case days x 50 supplemental locations.</a:t>
            </a:r>
            <a:endParaRPr b="0" lang="en-GB" sz="1800" spc="-1" strike="noStrike">
              <a:solidFill>
                <a:srgbClr val="333333"/>
              </a:solidFill>
              <a:latin typeface="Open Sans"/>
            </a:endParaRPr>
          </a:p>
          <a:p>
            <a:pPr marL="432000" indent="-324000">
              <a:spcAft>
                <a:spcPts val="1414"/>
              </a:spcAft>
              <a:buClr>
                <a:srgbClr val="ef2929"/>
              </a:buClr>
              <a:buSzPct val="45000"/>
              <a:buFont typeface="Wingdings" charset="2"/>
              <a:buChar char=""/>
            </a:pPr>
            <a:r>
              <a:rPr b="0" lang="en-GB" sz="1800" spc="-1" strike="noStrike">
                <a:solidFill>
                  <a:srgbClr val="333333"/>
                </a:solidFill>
                <a:latin typeface="Open Sans"/>
              </a:rPr>
              <a:t>I also fitted a Beta distribution and estimated weights from that, reason to be explained in next slides.</a:t>
            </a:r>
            <a:endParaRPr b="0" lang="en-GB" sz="1800" spc="-1" strike="noStrike">
              <a:solidFill>
                <a:srgbClr val="333333"/>
              </a:solidFill>
              <a:latin typeface="Open Sans"/>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TextShape 1"/>
          <p:cNvSpPr txBox="1"/>
          <p:nvPr/>
        </p:nvSpPr>
        <p:spPr>
          <a:xfrm>
            <a:off x="720000" y="300960"/>
            <a:ext cx="8855640" cy="1262520"/>
          </a:xfrm>
          <a:prstGeom prst="rect">
            <a:avLst/>
          </a:prstGeom>
          <a:noFill/>
          <a:ln>
            <a:noFill/>
          </a:ln>
        </p:spPr>
        <p:txBody>
          <a:bodyPr lIns="0" rIns="0" tIns="0" bIns="0" anchor="ctr"/>
          <a:p>
            <a:r>
              <a:rPr b="1" lang="en-GB" sz="4400" spc="-1" strike="noStrike">
                <a:solidFill>
                  <a:srgbClr val="333333"/>
                </a:solidFill>
                <a:latin typeface="Open Sans"/>
              </a:rPr>
              <a:t>Closest-histogram weights.</a:t>
            </a:r>
            <a:endParaRPr b="1" lang="en-GB" sz="4400" spc="-1" strike="noStrike">
              <a:solidFill>
                <a:srgbClr val="333333"/>
              </a:solidFill>
              <a:latin typeface="Open Sans"/>
            </a:endParaRPr>
          </a:p>
        </p:txBody>
      </p:sp>
      <p:sp>
        <p:nvSpPr>
          <p:cNvPr id="104" name="TextShape 2"/>
          <p:cNvSpPr txBox="1"/>
          <p:nvPr/>
        </p:nvSpPr>
        <p:spPr>
          <a:xfrm>
            <a:off x="288000" y="1663200"/>
            <a:ext cx="9576000" cy="4384800"/>
          </a:xfrm>
          <a:prstGeom prst="rect">
            <a:avLst/>
          </a:prstGeom>
          <a:noFill/>
          <a:ln>
            <a:noFill/>
          </a:ln>
        </p:spPr>
        <p:txBody>
          <a:bodyPr lIns="0" rIns="0" tIns="0" bIns="0"/>
          <a:p>
            <a:pPr marL="432000" indent="-324000">
              <a:spcAft>
                <a:spcPts val="1414"/>
              </a:spcAft>
              <a:buClr>
                <a:srgbClr val="ef2929"/>
              </a:buClr>
              <a:buSzPct val="45000"/>
              <a:buFont typeface="Wingdings" charset="2"/>
              <a:buChar char=""/>
            </a:pPr>
            <a:r>
              <a:rPr b="0" lang="en-GB" sz="2200" spc="-1" strike="noStrike">
                <a:solidFill>
                  <a:srgbClr val="333333"/>
                </a:solidFill>
                <a:latin typeface="Open Sans"/>
              </a:rPr>
              <a:t>Example here calculated from 6-h to 30-h forecasts.</a:t>
            </a:r>
            <a:endParaRPr b="0" lang="en-GB" sz="2200" spc="-1" strike="noStrike">
              <a:solidFill>
                <a:srgbClr val="333333"/>
              </a:solidFill>
              <a:latin typeface="Open Sans"/>
            </a:endParaRPr>
          </a:p>
        </p:txBody>
      </p:sp>
      <p:sp>
        <p:nvSpPr>
          <p:cNvPr id="105" name="TextShape 3"/>
          <p:cNvSpPr txBox="1"/>
          <p:nvPr/>
        </p:nvSpPr>
        <p:spPr>
          <a:xfrm>
            <a:off x="907920" y="6301800"/>
            <a:ext cx="8308080" cy="1114200"/>
          </a:xfrm>
          <a:prstGeom prst="rect">
            <a:avLst/>
          </a:prstGeom>
          <a:noFill/>
          <a:ln>
            <a:noFill/>
          </a:ln>
        </p:spPr>
        <p:txBody>
          <a:bodyPr lIns="90000" rIns="90000" tIns="45000" bIns="45000"/>
          <a:p>
            <a:r>
              <a:rPr b="0" lang="en-GB" sz="1800" spc="-1" strike="noStrike">
                <a:latin typeface="Arial"/>
              </a:rPr>
              <a:t>The histograms estimated from fitted beta distributions look fairly accurate. </a:t>
            </a:r>
            <a:endParaRPr b="0" lang="en-GB" sz="1800" spc="-1" strike="noStrike">
              <a:latin typeface="Arial"/>
            </a:endParaRPr>
          </a:p>
        </p:txBody>
      </p:sp>
      <p:pic>
        <p:nvPicPr>
          <p:cNvPr id="106" name="" descr=""/>
          <p:cNvPicPr/>
          <p:nvPr/>
        </p:nvPicPr>
        <p:blipFill>
          <a:blip r:embed="rId1"/>
          <a:stretch/>
        </p:blipFill>
        <p:spPr>
          <a:xfrm>
            <a:off x="288000" y="2213640"/>
            <a:ext cx="9360000" cy="3951720"/>
          </a:xfrm>
          <a:prstGeom prst="rect">
            <a:avLst/>
          </a:prstGeom>
          <a:ln>
            <a:noFill/>
          </a:ln>
        </p:spPr>
      </p:pic>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5612</TotalTime>
  <Application>LibreOffice/5.4.3.2$MacOSX_X86_64 LibreOffice_project/92a7159f7e4af62137622921e809f8546db437e5</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2018-06-19T12:30:55Z</dcterms:created>
  <dc:creator/>
  <dc:description/>
  <dc:language>en-US</dc:language>
  <cp:lastModifiedBy/>
  <cp:lastPrinted>2018-07-16T15:35:24Z</cp:lastPrinted>
  <dcterms:modified xsi:type="dcterms:W3CDTF">2018-07-17T13:55:38Z</dcterms:modified>
  <cp:revision>13</cp:revision>
  <dc:subject/>
  <dc:title/>
</cp:coreProperties>
</file>