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86" autoAdjust="0"/>
  </p:normalViewPr>
  <p:slideViewPr>
    <p:cSldViewPr>
      <p:cViewPr>
        <p:scale>
          <a:sx n="110" d="100"/>
          <a:sy n="110" d="100"/>
        </p:scale>
        <p:origin x="-3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15.05.2011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15.05.2011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15.05.2011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15.05.2011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15.05.2011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15.05.2011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15.05.2011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15.05.2011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15.05.2011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15.05.2011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15.05.2011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15.05.2011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496944" cy="936104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Atmospheric </a:t>
            </a:r>
            <a:r>
              <a:rPr lang="en-US" sz="4000" b="1" dirty="0" smtClean="0"/>
              <a:t>Chemistry and Transport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5229200"/>
            <a:ext cx="6400800" cy="1152128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Science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Questions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86928"/>
            <a:ext cx="4001046" cy="359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2"/>
            <a:ext cx="5220072" cy="4525963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latin typeface="Comic Sans MS" pitchFamily="66" charset="0"/>
              </a:rPr>
              <a:t>Nocturn</a:t>
            </a:r>
            <a:r>
              <a:rPr lang="en-US" sz="1800" b="1" dirty="0" smtClean="0">
                <a:latin typeface="Comic Sans MS" pitchFamily="66" charset="0"/>
              </a:rPr>
              <a:t>al Chemistry:</a:t>
            </a:r>
            <a:endParaRPr lang="en-US" sz="1800" b="1" dirty="0" smtClean="0">
              <a:latin typeface="Comic Sans MS" pitchFamily="66" charset="0"/>
            </a:endParaRPr>
          </a:p>
          <a:p>
            <a:pPr lvl="1"/>
            <a:r>
              <a:rPr lang="en-US" sz="1800" dirty="0" smtClean="0">
                <a:latin typeface="Comic Sans MS" pitchFamily="66" charset="0"/>
              </a:rPr>
              <a:t>Change with altitude? Meteorology?</a:t>
            </a:r>
          </a:p>
          <a:p>
            <a:pPr lvl="1"/>
            <a:r>
              <a:rPr lang="en-US" sz="1800" dirty="0" err="1" smtClean="0">
                <a:latin typeface="Comic Sans MS" pitchFamily="66" charset="0"/>
              </a:rPr>
              <a:t>NOx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smtClean="0">
                <a:latin typeface="Comic Sans MS" pitchFamily="66" charset="0"/>
              </a:rPr>
              <a:t>and VOC </a:t>
            </a:r>
            <a:r>
              <a:rPr lang="en-US" sz="1800" dirty="0" smtClean="0">
                <a:latin typeface="Comic Sans MS" pitchFamily="66" charset="0"/>
              </a:rPr>
              <a:t>loss</a:t>
            </a:r>
            <a:r>
              <a:rPr lang="en-US" sz="1800" dirty="0" smtClean="0">
                <a:latin typeface="Comic Sans MS" pitchFamily="66" charset="0"/>
              </a:rPr>
              <a:t>? </a:t>
            </a:r>
            <a:endParaRPr lang="en-US" sz="1800" dirty="0" smtClean="0">
              <a:latin typeface="Comic Sans MS" pitchFamily="66" charset="0"/>
            </a:endParaRPr>
          </a:p>
          <a:p>
            <a:pPr lvl="1"/>
            <a:r>
              <a:rPr lang="en-US" sz="1800" dirty="0" smtClean="0">
                <a:latin typeface="Comic Sans MS" pitchFamily="66" charset="0"/>
              </a:rPr>
              <a:t>Influence on daytime ozone </a:t>
            </a:r>
            <a:r>
              <a:rPr lang="en-US" sz="1800" dirty="0" smtClean="0">
                <a:latin typeface="Comic Sans MS" pitchFamily="66" charset="0"/>
              </a:rPr>
              <a:t>and </a:t>
            </a:r>
            <a:r>
              <a:rPr lang="en-US" sz="1800" dirty="0" smtClean="0">
                <a:latin typeface="Comic Sans MS" pitchFamily="66" charset="0"/>
              </a:rPr>
              <a:t>aerosol? </a:t>
            </a:r>
            <a:endParaRPr lang="en-US" sz="1800" dirty="0" smtClean="0">
              <a:latin typeface="Comic Sans MS" pitchFamily="66" charset="0"/>
            </a:endParaRPr>
          </a:p>
          <a:p>
            <a:pPr lvl="1"/>
            <a:r>
              <a:rPr lang="en-US" sz="1800" dirty="0" smtClean="0">
                <a:latin typeface="Comic Sans MS" pitchFamily="66" charset="0"/>
              </a:rPr>
              <a:t>Formation </a:t>
            </a:r>
            <a:r>
              <a:rPr lang="en-US" sz="1800" dirty="0" smtClean="0">
                <a:latin typeface="Comic Sans MS" pitchFamily="66" charset="0"/>
              </a:rPr>
              <a:t>of daytime </a:t>
            </a:r>
            <a:r>
              <a:rPr lang="en-US" sz="1800" dirty="0" smtClean="0">
                <a:latin typeface="Comic Sans MS" pitchFamily="66" charset="0"/>
              </a:rPr>
              <a:t>radical precursors?</a:t>
            </a:r>
          </a:p>
          <a:p>
            <a:pPr lvl="1"/>
            <a:endParaRPr lang="en-US" sz="1600" dirty="0" smtClean="0">
              <a:latin typeface="Comic Sans MS" pitchFamily="66" charset="0"/>
            </a:endParaRPr>
          </a:p>
          <a:p>
            <a:pPr lvl="1"/>
            <a:endParaRPr lang="en-US" sz="1600" dirty="0" smtClean="0">
              <a:latin typeface="Comic Sans MS" pitchFamily="66" charset="0"/>
            </a:endParaRPr>
          </a:p>
          <a:p>
            <a:r>
              <a:rPr lang="en-US" sz="1800" b="1" dirty="0" smtClean="0">
                <a:latin typeface="Comic Sans MS" pitchFamily="66" charset="0"/>
              </a:rPr>
              <a:t>Ozone </a:t>
            </a:r>
            <a:r>
              <a:rPr lang="en-US" sz="1800" b="1" dirty="0" smtClean="0">
                <a:latin typeface="Comic Sans MS" pitchFamily="66" charset="0"/>
              </a:rPr>
              <a:t>(and aerosol) formation in the Central Valley and South Coast Air </a:t>
            </a:r>
            <a:r>
              <a:rPr lang="en-US" sz="1800" b="1" dirty="0" smtClean="0">
                <a:latin typeface="Comic Sans MS" pitchFamily="66" charset="0"/>
              </a:rPr>
              <a:t>Basin</a:t>
            </a:r>
            <a:endParaRPr lang="en-US" sz="1800" b="1" dirty="0" smtClean="0">
              <a:latin typeface="Comic Sans MS" pitchFamily="66" charset="0"/>
            </a:endParaRPr>
          </a:p>
          <a:p>
            <a:pPr lvl="1"/>
            <a:r>
              <a:rPr lang="en-US" sz="1800" dirty="0" smtClean="0">
                <a:latin typeface="Comic Sans MS" pitchFamily="66" charset="0"/>
              </a:rPr>
              <a:t>Radical </a:t>
            </a:r>
            <a:r>
              <a:rPr lang="en-US" sz="1800" dirty="0" smtClean="0">
                <a:latin typeface="Comic Sans MS" pitchFamily="66" charset="0"/>
              </a:rPr>
              <a:t>precursors and </a:t>
            </a:r>
            <a:r>
              <a:rPr lang="en-US" sz="1800" dirty="0" err="1" smtClean="0">
                <a:latin typeface="Comic Sans MS" pitchFamily="66" charset="0"/>
              </a:rPr>
              <a:t>HO</a:t>
            </a:r>
            <a:r>
              <a:rPr lang="en-US" sz="1800" baseline="-25000" dirty="0" err="1" smtClean="0">
                <a:latin typeface="Comic Sans MS" pitchFamily="66" charset="0"/>
              </a:rPr>
              <a:t>x</a:t>
            </a:r>
            <a:r>
              <a:rPr lang="en-US" sz="1800" dirty="0" smtClean="0">
                <a:latin typeface="Comic Sans MS" pitchFamily="66" charset="0"/>
              </a:rPr>
              <a:t> budget</a:t>
            </a:r>
            <a:r>
              <a:rPr lang="en-US" sz="1800" dirty="0" smtClean="0">
                <a:latin typeface="Comic Sans MS" pitchFamily="66" charset="0"/>
              </a:rPr>
              <a:t>?</a:t>
            </a:r>
          </a:p>
          <a:p>
            <a:pPr lvl="1"/>
            <a:r>
              <a:rPr lang="en-US" sz="1800" dirty="0" smtClean="0">
                <a:latin typeface="Comic Sans MS" pitchFamily="66" charset="0"/>
              </a:rPr>
              <a:t>Role </a:t>
            </a:r>
            <a:r>
              <a:rPr lang="en-US" sz="1800" dirty="0" smtClean="0">
                <a:latin typeface="Comic Sans MS" pitchFamily="66" charset="0"/>
              </a:rPr>
              <a:t>of chlorine?</a:t>
            </a:r>
          </a:p>
          <a:p>
            <a:pPr lvl="1"/>
            <a:r>
              <a:rPr lang="en-US" sz="1800" dirty="0" smtClean="0">
                <a:latin typeface="Comic Sans MS" pitchFamily="66" charset="0"/>
              </a:rPr>
              <a:t>Influence of local </a:t>
            </a:r>
            <a:r>
              <a:rPr lang="en-US" sz="1800" dirty="0" smtClean="0">
                <a:latin typeface="Comic Sans MS" pitchFamily="66" charset="0"/>
              </a:rPr>
              <a:t>and regional </a:t>
            </a:r>
            <a:r>
              <a:rPr lang="en-US" sz="1800" dirty="0" smtClean="0">
                <a:latin typeface="Comic Sans MS" pitchFamily="66" charset="0"/>
              </a:rPr>
              <a:t>meteorology?</a:t>
            </a:r>
            <a:endParaRPr lang="en-US" sz="1800" dirty="0" smtClean="0">
              <a:latin typeface="Comic Sans MS" pitchFamily="66" charset="0"/>
            </a:endParaRPr>
          </a:p>
          <a:p>
            <a:pPr lvl="1"/>
            <a:r>
              <a:rPr lang="en-US" sz="1800" dirty="0" smtClean="0">
                <a:latin typeface="Comic Sans MS" pitchFamily="66" charset="0"/>
              </a:rPr>
              <a:t>Ozone </a:t>
            </a:r>
            <a:r>
              <a:rPr lang="en-US" sz="1800" dirty="0" smtClean="0">
                <a:latin typeface="Comic Sans MS" pitchFamily="66" charset="0"/>
              </a:rPr>
              <a:t>sensitivity </a:t>
            </a:r>
            <a:r>
              <a:rPr lang="en-US" sz="1800" dirty="0" smtClean="0">
                <a:latin typeface="Comic Sans MS" pitchFamily="66" charset="0"/>
              </a:rPr>
              <a:t>and its reaction </a:t>
            </a:r>
            <a:r>
              <a:rPr lang="en-US" sz="1800" dirty="0" smtClean="0">
                <a:latin typeface="Comic Sans MS" pitchFamily="66" charset="0"/>
              </a:rPr>
              <a:t>to emission reduction?</a:t>
            </a:r>
          </a:p>
          <a:p>
            <a:pPr lvl="1"/>
            <a:r>
              <a:rPr lang="en-US" sz="1800" dirty="0" smtClean="0">
                <a:latin typeface="Comic Sans MS" pitchFamily="66" charset="0"/>
              </a:rPr>
              <a:t>Natural vs. anthropogenic </a:t>
            </a:r>
            <a:r>
              <a:rPr lang="en-US" sz="1800" dirty="0" smtClean="0">
                <a:latin typeface="Comic Sans MS" pitchFamily="66" charset="0"/>
              </a:rPr>
              <a:t>emissions?</a:t>
            </a:r>
          </a:p>
          <a:p>
            <a:pPr lvl="1"/>
            <a:r>
              <a:rPr lang="en-US" sz="1800" dirty="0" smtClean="0">
                <a:latin typeface="Comic Sans MS" pitchFamily="66" charset="0"/>
              </a:rPr>
              <a:t>Regional </a:t>
            </a:r>
            <a:r>
              <a:rPr lang="en-US" sz="1800" dirty="0" smtClean="0">
                <a:latin typeface="Comic Sans MS" pitchFamily="66" charset="0"/>
              </a:rPr>
              <a:t>differences </a:t>
            </a:r>
            <a:r>
              <a:rPr lang="en-US" sz="1800" dirty="0" smtClean="0">
                <a:latin typeface="Comic Sans MS" pitchFamily="66" charset="0"/>
              </a:rPr>
              <a:t>in </a:t>
            </a:r>
            <a:r>
              <a:rPr lang="en-US" sz="1800" dirty="0" smtClean="0">
                <a:latin typeface="Comic Sans MS" pitchFamily="66" charset="0"/>
              </a:rPr>
              <a:t>California?</a:t>
            </a:r>
          </a:p>
          <a:p>
            <a:pPr lvl="1"/>
            <a:r>
              <a:rPr lang="en-US" sz="1800" dirty="0" smtClean="0">
                <a:latin typeface="Comic Sans MS" pitchFamily="66" charset="0"/>
              </a:rPr>
              <a:t>Fate of </a:t>
            </a:r>
            <a:r>
              <a:rPr lang="en-US" sz="1800" dirty="0" smtClean="0">
                <a:latin typeface="Comic Sans MS" pitchFamily="66" charset="0"/>
              </a:rPr>
              <a:t>VOC’s?</a:t>
            </a:r>
            <a:endParaRPr lang="en-US" sz="1800" dirty="0" smtClean="0">
              <a:latin typeface="Comic Sans MS" pitchFamily="66" charset="0"/>
            </a:endParaRPr>
          </a:p>
          <a:p>
            <a:pPr lvl="1"/>
            <a:r>
              <a:rPr lang="en-US" sz="1800" dirty="0" smtClean="0">
                <a:latin typeface="Comic Sans MS" pitchFamily="66" charset="0"/>
              </a:rPr>
              <a:t>Gas-to-particle </a:t>
            </a:r>
            <a:r>
              <a:rPr lang="en-US" sz="1800" dirty="0" smtClean="0">
                <a:latin typeface="Comic Sans MS" pitchFamily="66" charset="0"/>
              </a:rPr>
              <a:t>conversion?</a:t>
            </a:r>
            <a:endParaRPr lang="en-US" sz="1800" dirty="0" smtClean="0">
              <a:latin typeface="Comic Sans MS" pitchFamily="66" charset="0"/>
            </a:endParaRPr>
          </a:p>
          <a:p>
            <a:endParaRPr lang="en-US" sz="2000" dirty="0" smtClean="0">
              <a:latin typeface="Comic Sans MS" pitchFamily="66" charset="0"/>
            </a:endParaRPr>
          </a:p>
          <a:p>
            <a:endParaRPr lang="en-US" sz="2000" dirty="0" smtClean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4209" t="11939" r="3189"/>
          <a:stretch>
            <a:fillRect/>
          </a:stretch>
        </p:blipFill>
        <p:spPr bwMode="auto">
          <a:xfrm>
            <a:off x="5220072" y="2492896"/>
            <a:ext cx="3672408" cy="233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5992" t="10093" r="7203" b="15433"/>
          <a:stretch>
            <a:fillRect/>
          </a:stretch>
        </p:blipFill>
        <p:spPr bwMode="auto">
          <a:xfrm>
            <a:off x="5220072" y="4509120"/>
            <a:ext cx="368841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l="12373" t="82385" r="9265"/>
          <a:stretch>
            <a:fillRect/>
          </a:stretch>
        </p:blipFill>
        <p:spPr bwMode="auto">
          <a:xfrm>
            <a:off x="5652120" y="5900660"/>
            <a:ext cx="3024336" cy="51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84168" y="2627620"/>
            <a:ext cx="21778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South Coast Air Basin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25995" y="4643844"/>
            <a:ext cx="27784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San Joaquin Valley Air Basin</a:t>
            </a:r>
            <a:endParaRPr lang="en-US" dirty="0"/>
          </a:p>
        </p:txBody>
      </p:sp>
      <p:pic>
        <p:nvPicPr>
          <p:cNvPr id="9" name="Picture 1" descr="E:\Work\Documents\Talks\AGU 2010\Temp.jpg"/>
          <p:cNvPicPr>
            <a:picLocks noChangeAspect="1" noChangeArrowheads="1"/>
          </p:cNvPicPr>
          <p:nvPr/>
        </p:nvPicPr>
        <p:blipFill>
          <a:blip r:embed="rId4" cstate="print"/>
          <a:srcRect l="5311" t="8392" r="6490" b="9709"/>
          <a:stretch>
            <a:fillRect/>
          </a:stretch>
        </p:blipFill>
        <p:spPr bwMode="auto">
          <a:xfrm>
            <a:off x="4860032" y="1"/>
            <a:ext cx="4163697" cy="2492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5328592" cy="4525963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Ozone </a:t>
            </a:r>
            <a:r>
              <a:rPr lang="en-US" sz="2000" b="1" dirty="0" smtClean="0">
                <a:latin typeface="Comic Sans MS" pitchFamily="66" charset="0"/>
              </a:rPr>
              <a:t>and pollutant transport </a:t>
            </a:r>
            <a:r>
              <a:rPr lang="en-US" sz="2000" b="1" dirty="0" smtClean="0">
                <a:latin typeface="Comic Sans MS" pitchFamily="66" charset="0"/>
              </a:rPr>
              <a:t>at </a:t>
            </a:r>
            <a:r>
              <a:rPr lang="en-US" sz="2000" b="1" dirty="0" smtClean="0">
                <a:latin typeface="Comic Sans MS" pitchFamily="66" charset="0"/>
              </a:rPr>
              <a:t>the surface and </a:t>
            </a:r>
            <a:r>
              <a:rPr lang="en-US" sz="2000" b="1" dirty="0" smtClean="0">
                <a:latin typeface="Comic Sans MS" pitchFamily="66" charset="0"/>
              </a:rPr>
              <a:t>aloft</a:t>
            </a:r>
            <a:endParaRPr lang="en-US" sz="2000" b="1" dirty="0" smtClean="0">
              <a:latin typeface="Comic Sans MS" pitchFamily="66" charset="0"/>
            </a:endParaRPr>
          </a:p>
          <a:p>
            <a:pPr lvl="1"/>
            <a:r>
              <a:rPr lang="en-US" sz="1800" dirty="0" smtClean="0">
                <a:latin typeface="Comic Sans MS" pitchFamily="66" charset="0"/>
              </a:rPr>
              <a:t>Oceanic </a:t>
            </a:r>
            <a:r>
              <a:rPr lang="en-US" sz="1800" dirty="0" smtClean="0">
                <a:latin typeface="Comic Sans MS" pitchFamily="66" charset="0"/>
              </a:rPr>
              <a:t>boundary </a:t>
            </a:r>
            <a:r>
              <a:rPr lang="en-US" sz="1800" dirty="0" smtClean="0">
                <a:latin typeface="Comic Sans MS" pitchFamily="66" charset="0"/>
              </a:rPr>
              <a:t>conditions?</a:t>
            </a:r>
            <a:endParaRPr lang="en-US" sz="1800" dirty="0" smtClean="0">
              <a:latin typeface="Comic Sans MS" pitchFamily="66" charset="0"/>
            </a:endParaRPr>
          </a:p>
          <a:p>
            <a:pPr lvl="1"/>
            <a:r>
              <a:rPr lang="en-US" sz="1800" dirty="0" smtClean="0">
                <a:latin typeface="Comic Sans MS" pitchFamily="66" charset="0"/>
              </a:rPr>
              <a:t>Sources </a:t>
            </a:r>
            <a:r>
              <a:rPr lang="en-US" sz="1800" dirty="0" smtClean="0">
                <a:latin typeface="Comic Sans MS" pitchFamily="66" charset="0"/>
              </a:rPr>
              <a:t>of high ozone concentrations aloft? </a:t>
            </a:r>
          </a:p>
          <a:p>
            <a:pPr lvl="1"/>
            <a:r>
              <a:rPr lang="en-US" sz="1800" dirty="0" smtClean="0">
                <a:latin typeface="Comic Sans MS" pitchFamily="66" charset="0"/>
              </a:rPr>
              <a:t>Inflow </a:t>
            </a:r>
            <a:r>
              <a:rPr lang="en-US" sz="1800" dirty="0" smtClean="0">
                <a:latin typeface="Comic Sans MS" pitchFamily="66" charset="0"/>
              </a:rPr>
              <a:t>and outflow </a:t>
            </a:r>
            <a:r>
              <a:rPr lang="en-US" sz="1800" dirty="0" smtClean="0">
                <a:latin typeface="Comic Sans MS" pitchFamily="66" charset="0"/>
              </a:rPr>
              <a:t>of air in the SCAB and CV?</a:t>
            </a:r>
            <a:endParaRPr lang="en-US" sz="1800" dirty="0" smtClean="0">
              <a:latin typeface="Comic Sans MS" pitchFamily="66" charset="0"/>
            </a:endParaRPr>
          </a:p>
          <a:p>
            <a:pPr lvl="1"/>
            <a:r>
              <a:rPr lang="en-US" sz="1800" dirty="0" smtClean="0">
                <a:latin typeface="Comic Sans MS" pitchFamily="66" charset="0"/>
              </a:rPr>
              <a:t>Impact of long-range transport?</a:t>
            </a:r>
            <a:endParaRPr lang="en-US" sz="1800" dirty="0" smtClean="0">
              <a:latin typeface="Comic Sans MS" pitchFamily="66" charset="0"/>
            </a:endParaRPr>
          </a:p>
          <a:p>
            <a:endParaRPr lang="en-US" sz="2000" b="1" dirty="0" smtClean="0">
              <a:latin typeface="Comic Sans MS" pitchFamily="66" charset="0"/>
            </a:endParaRPr>
          </a:p>
          <a:p>
            <a:r>
              <a:rPr lang="en-US" sz="2000" b="1" dirty="0" smtClean="0">
                <a:latin typeface="Comic Sans MS" pitchFamily="66" charset="0"/>
              </a:rPr>
              <a:t>Chemistry </a:t>
            </a:r>
            <a:r>
              <a:rPr lang="en-US" sz="2000" b="1" dirty="0" smtClean="0">
                <a:latin typeface="Comic Sans MS" pitchFamily="66" charset="0"/>
              </a:rPr>
              <a:t>and transport </a:t>
            </a:r>
            <a:r>
              <a:rPr lang="en-US" sz="2000" b="1" dirty="0" smtClean="0">
                <a:latin typeface="Comic Sans MS" pitchFamily="66" charset="0"/>
              </a:rPr>
              <a:t>model?</a:t>
            </a:r>
            <a:endParaRPr lang="en-US" sz="2000" b="1" dirty="0" smtClean="0">
              <a:latin typeface="Comic Sans MS" pitchFamily="66" charset="0"/>
            </a:endParaRPr>
          </a:p>
          <a:p>
            <a:pPr lvl="1"/>
            <a:r>
              <a:rPr lang="en-US" sz="1800" dirty="0" smtClean="0">
                <a:latin typeface="Comic Sans MS" pitchFamily="66" charset="0"/>
              </a:rPr>
              <a:t>How well is the complex meteorology captured?</a:t>
            </a:r>
          </a:p>
          <a:p>
            <a:pPr lvl="1"/>
            <a:r>
              <a:rPr lang="en-US" sz="1800" dirty="0" smtClean="0">
                <a:latin typeface="Comic Sans MS" pitchFamily="66" charset="0"/>
              </a:rPr>
              <a:t>Are emissions </a:t>
            </a:r>
            <a:r>
              <a:rPr lang="en-US" sz="1800" dirty="0" smtClean="0">
                <a:latin typeface="Comic Sans MS" pitchFamily="66" charset="0"/>
              </a:rPr>
              <a:t>accurately represented?</a:t>
            </a:r>
          </a:p>
          <a:p>
            <a:pPr lvl="1"/>
            <a:r>
              <a:rPr lang="en-US" sz="1800" dirty="0" smtClean="0">
                <a:latin typeface="Comic Sans MS" pitchFamily="66" charset="0"/>
              </a:rPr>
              <a:t>Are physical/chemical processes missing in models?</a:t>
            </a:r>
          </a:p>
          <a:p>
            <a:pPr lvl="1"/>
            <a:r>
              <a:rPr lang="en-US" sz="1800" dirty="0" smtClean="0">
                <a:latin typeface="Comic Sans MS" pitchFamily="66" charset="0"/>
              </a:rPr>
              <a:t>What is the optimal </a:t>
            </a:r>
            <a:r>
              <a:rPr lang="en-US" sz="1800" dirty="0" smtClean="0">
                <a:latin typeface="Comic Sans MS" pitchFamily="66" charset="0"/>
              </a:rPr>
              <a:t>grid </a:t>
            </a:r>
            <a:r>
              <a:rPr lang="en-US" sz="1800" dirty="0" smtClean="0">
                <a:latin typeface="Comic Sans MS" pitchFamily="66" charset="0"/>
              </a:rPr>
              <a:t>resolution?</a:t>
            </a:r>
            <a:endParaRPr lang="en-US" sz="1800" dirty="0" smtClean="0">
              <a:latin typeface="Comic Sans MS" pitchFamily="66" charset="0"/>
            </a:endParaRPr>
          </a:p>
          <a:p>
            <a:pPr lvl="1"/>
            <a:r>
              <a:rPr lang="en-US" sz="1800" dirty="0" smtClean="0">
                <a:latin typeface="Comic Sans MS" pitchFamily="66" charset="0"/>
              </a:rPr>
              <a:t>How well are aerosols described?</a:t>
            </a:r>
            <a:endParaRPr lang="en-US" sz="1800" dirty="0" smtClean="0">
              <a:latin typeface="Comic Sans MS" pitchFamily="66" charset="0"/>
            </a:endParaRPr>
          </a:p>
          <a:p>
            <a:endParaRPr lang="en-US" sz="2000" b="1" dirty="0" smtClean="0">
              <a:latin typeface="Comic Sans MS" pitchFamily="66" charset="0"/>
            </a:endParaRPr>
          </a:p>
          <a:p>
            <a:r>
              <a:rPr lang="en-US" sz="2000" b="1" dirty="0" smtClean="0">
                <a:latin typeface="Comic Sans MS" pitchFamily="66" charset="0"/>
              </a:rPr>
              <a:t>Aerosol Questions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Symbol"/>
              </a:rPr>
              <a:t> Jose’s intro, tomorrow at 9:50am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…..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33085" t="18977" r="40241" b="2649"/>
          <a:stretch>
            <a:fillRect/>
          </a:stretch>
        </p:blipFill>
        <p:spPr bwMode="auto">
          <a:xfrm>
            <a:off x="5940152" y="3140968"/>
            <a:ext cx="295232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5220072" y="260648"/>
            <a:ext cx="3690900" cy="2664296"/>
            <a:chOff x="5453100" y="260648"/>
            <a:chExt cx="3690900" cy="266429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53100" y="260648"/>
              <a:ext cx="3690900" cy="2520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6084168" y="2708920"/>
              <a:ext cx="43204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Session Organization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Microsoft Office PowerPoint</Application>
  <PresentationFormat>On-screen Show (4:3)</PresentationFormat>
  <Paragraphs>35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Larissa-Design</vt:lpstr>
      <vt:lpstr>Atmospheric Chemistry and Transport</vt:lpstr>
      <vt:lpstr>Slide 2</vt:lpstr>
      <vt:lpstr>Slide 3</vt:lpstr>
      <vt:lpstr>Session Organization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Atmospheric Chemistry and Transport</dc:title>
  <dc:creator>Jochen</dc:creator>
  <cp:lastModifiedBy>Jochen</cp:lastModifiedBy>
  <cp:revision>28</cp:revision>
  <dcterms:created xsi:type="dcterms:W3CDTF">2011-05-15T13:30:33Z</dcterms:created>
  <dcterms:modified xsi:type="dcterms:W3CDTF">2011-05-15T20:28:12Z</dcterms:modified>
</cp:coreProperties>
</file>