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0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BBAD-A592-6E48-B9F9-7F2BA56A31F0}" type="datetimeFigureOut">
              <a:rPr lang="en-US" smtClean="0"/>
              <a:t>7/4/13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329B-D57B-364A-AC08-CF4C44C06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25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BBAD-A592-6E48-B9F9-7F2BA56A31F0}" type="datetimeFigureOut">
              <a:rPr lang="en-US" smtClean="0"/>
              <a:t>7/4/13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329B-D57B-364A-AC08-CF4C44C06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69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BBAD-A592-6E48-B9F9-7F2BA56A31F0}" type="datetimeFigureOut">
              <a:rPr lang="en-US" smtClean="0"/>
              <a:t>7/4/13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329B-D57B-364A-AC08-CF4C44C06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2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BBAD-A592-6E48-B9F9-7F2BA56A31F0}" type="datetimeFigureOut">
              <a:rPr lang="en-US" smtClean="0"/>
              <a:t>7/4/13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329B-D57B-364A-AC08-CF4C44C06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7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BBAD-A592-6E48-B9F9-7F2BA56A31F0}" type="datetimeFigureOut">
              <a:rPr lang="en-US" smtClean="0"/>
              <a:t>7/4/13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329B-D57B-364A-AC08-CF4C44C06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94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BBAD-A592-6E48-B9F9-7F2BA56A31F0}" type="datetimeFigureOut">
              <a:rPr lang="en-US" smtClean="0"/>
              <a:t>7/4/13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329B-D57B-364A-AC08-CF4C44C06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5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BBAD-A592-6E48-B9F9-7F2BA56A31F0}" type="datetimeFigureOut">
              <a:rPr lang="en-US" smtClean="0"/>
              <a:t>7/4/13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329B-D57B-364A-AC08-CF4C44C06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8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BBAD-A592-6E48-B9F9-7F2BA56A31F0}" type="datetimeFigureOut">
              <a:rPr lang="en-US" smtClean="0"/>
              <a:t>7/4/13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329B-D57B-364A-AC08-CF4C44C06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0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BBAD-A592-6E48-B9F9-7F2BA56A31F0}" type="datetimeFigureOut">
              <a:rPr lang="en-US" smtClean="0"/>
              <a:t>7/4/13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329B-D57B-364A-AC08-CF4C44C06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5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BBAD-A592-6E48-B9F9-7F2BA56A31F0}" type="datetimeFigureOut">
              <a:rPr lang="en-US" smtClean="0"/>
              <a:t>7/4/13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329B-D57B-364A-AC08-CF4C44C06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23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BBAD-A592-6E48-B9F9-7F2BA56A31F0}" type="datetimeFigureOut">
              <a:rPr lang="en-US" smtClean="0"/>
              <a:t>7/4/13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329B-D57B-364A-AC08-CF4C44C06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4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6BBAD-A592-6E48-B9F9-7F2BA56A31F0}" type="datetimeFigureOut">
              <a:rPr lang="en-US" smtClean="0"/>
              <a:t>7/4/13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7329B-D57B-364A-AC08-CF4C44C06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1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_PA_gas_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11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tit_PA_gas_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18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42375" y="602366"/>
            <a:ext cx="891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PA_gas_3</a:t>
            </a:r>
            <a:endParaRPr lang="en-US" sz="1400" dirty="0"/>
          </a:p>
        </p:txBody>
      </p:sp>
      <p:pic>
        <p:nvPicPr>
          <p:cNvPr id="4" name="Picture 3" descr="Pa_gas_3.xl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70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Application>Microsoft Macintosh PowerPoint</Application>
  <PresentationFormat>On-screen Show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NOAA/ESRL/CSD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Trainer</dc:creator>
  <cp:lastModifiedBy>Michael Trainer</cp:lastModifiedBy>
  <cp:revision>2</cp:revision>
  <dcterms:created xsi:type="dcterms:W3CDTF">2013-07-04T17:00:56Z</dcterms:created>
  <dcterms:modified xsi:type="dcterms:W3CDTF">2013-07-04T17:49:27Z</dcterms:modified>
</cp:coreProperties>
</file>